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15:3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245 636 24575,'-2'1'0,"1"0"0,0 0 0,-1 1 0,1-1 0,0 0 0,0 0 0,0 0 0,0 1 0,0-1 0,0 1 0,0-1 0,0 1 0,1-1 0,-1 1 0,-1 3 0,0-1 0,-17 43 0,1 0 0,-14 63 0,6-18 0,-18 42 0,-35 125 0,77-250 0,0-1 0,1 1 0,0 0 0,0-1 0,1 1 0,1 0 0,-1 0 0,1-1 0,1 1 0,-1 0 0,1-1 0,1 1 0,0-1 0,0 0 0,1 0 0,0 0 0,0 0 0,0-1 0,1 0 0,7 9 0,123 152 0,-110-141 0,1-1 0,1-2 0,57 40 0,-49-42 0,-20-14 0,0 1 0,-1 1 0,16 14 0,-26-20 0,0-1 0,-1 1 0,1 0 0,-1 0 0,0 1 0,-1-1 0,1 1 0,-1-1 0,1 1 0,-1 0 0,-1 0 0,1 0 0,-1 0 0,0 0 0,1 6 0,0 33 0,-6 68 0,0-10 0,4-91 0,0 3 0,0 0 0,1 0 0,3 16 0,-2-24 0,0-1 0,0 1 0,0 0 0,0-1 0,1 0 0,0 1 0,0-1 0,1 0 0,-1 0 0,6 5 0,16 16 0,1-2 0,0-1 0,2 0 0,1-2 0,0-2 0,2 0 0,54 23 0,-23-20 0,71 15 0,-3-2 0,-48-9 0,1-3 0,134 19 0,176-19 0,3-22 0,-207-3 0,-167 2 0,191-9 0,-191 6 0,-1 0 0,1-2 0,-1 0 0,0-1 0,-1-2 0,1 0 0,32-18 0,-48 22 0,1-1 0,-1 0 0,0 1 0,0-2 0,-1 1 0,1 0 0,-1-1 0,0 0 0,-1 0 0,1 0 0,4-14 0,2-7 0,9-42 0,-17 62 0,4-17 0,7-22 0,-3-1 0,-1 0 0,4-89 0,-13 116 0,0 1 0,0 0 0,-4-19 0,3 31 0,-1 0 0,0 0 0,0 0 0,-1 0 0,1 1 0,-1-1 0,-1 1 0,1 0 0,-5-6 0,0 2 0,-18-27 0,-2 1 0,-1 1 0,-2 2 0,-51-43 0,54 55 0,13 11 0,1-1 0,-21-20 0,31 27 0,0 0 0,1-1 0,0 1 0,0-1 0,0 1 0,1-1 0,-1 0 0,1 0 0,0 0 0,1 0 0,-1 0 0,1 0 0,-1-7 0,1-1 0,1 1 0,0-1 0,0 0 0,1 1 0,1-1 0,1 1 0,-1 0 0,2-1 0,0 1 0,0 0 0,1 1 0,0-1 0,1 1 0,1 0 0,0 1 0,13-17 0,-2 5 0,67-89 0,-70 90 0,-2 0 0,0-1 0,14-35 0,-26 51 0,1 1 0,-1-1 0,1 0 0,-2 1 0,1-1 0,-1 0 0,0 0 0,0 0 0,0 1 0,-1-1 0,0 0 0,0 0 0,0 1 0,-1-1 0,0 1 0,0-1 0,0 1 0,-1 0 0,0 0 0,0 0 0,-5-7 0,-8-7 0,0 0 0,-1 1 0,-35-27 0,46 40 0,-31-23 0,-1 2 0,-68-34 0,36 21 0,-60-46 0,81 51 0,-83-44 0,94 60 0,-2 1 0,-61-18 0,81 29 0,0-1 0,0-1 0,1 0 0,1-2 0,-1 0 0,2-1 0,-1-1 0,1 0 0,1-2 0,1 0 0,0 0 0,-14-18 0,-11-21 0,2-1 0,-46-85 0,74 120 0,7 13 0,-1 0 0,1 1 0,-1-1 0,0 1 0,0-1 0,-1 1 0,1 0 0,-1 1 0,0-1 0,0 1 0,-1 0 0,0 0 0,1 1 0,-1 0 0,0 0 0,0 0 0,-1 0 0,1 1 0,-1 0 0,1 1 0,-1 0 0,-9-1 0,-215-17 0,-55-9 0,283 28 0,-42-9 0,-1 1 0,0 3 0,0 2 0,-51 3 0,88 1 0,0 1 0,0 0 0,1 1 0,-1 0 0,1 0 0,0 0 0,0 1 0,0 0 0,1 1 0,-1 0 0,1 0 0,0 1 0,0-1 0,-11 14 0,7-6 0,1 0 0,0 1 0,0 0 0,1 1 0,1 0 0,-11 28 0,2 5 0,-43 104 0,53-139 0,-1 0 0,0-1 0,-1 0 0,-1-1 0,1 0 0,-2 0 0,1-1 0,-2-1 0,-13 10 0,17-14 21,-1 0 0,1-1-1,-1 0 1,0-1 0,-17 5-1,-21 8-1509,29-8-5337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2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24575,'63'34'0,"-48"-24"0,1-1 0,1 0 0,-1-1 0,2-1 0,-1 0 0,1-1 0,0-2 0,33 6 0,-38-8 0,0 0 0,1 1 0,-1 0 0,22 9 0,17 4 0,-49-15 0,0 1 0,0-1 0,0 1 0,0-1 0,-1 1 0,1 0 0,-1 0 0,1 0 0,-1 0 0,0 1 0,0-1 0,0 0 0,0 1 0,0 0 0,0-1 0,-1 1 0,0 0 0,1 0 0,-1 0 0,0 0 0,0 0 0,0 0 0,-1 0 0,1 1 0,-1-1 0,0 0 0,0 0 0,0 4 0,0 15 0,0-1 0,-8 43 0,7-51 0,-10 83 0,4 175 0,35 95 0,-20-240 0,-15 219 0,-3-69 0,16-163 0,20 121 0,6 90 0,-26-229 0,20 99 0,0 7 0,-24-158 0,-6 66 0,1-63 0,3 47 0,-4 434 0,-6-287 0,1 15 0,-2 166 0,11-416 0,0-1 0,0 1 0,0 0 0,0 0 0,-1-1 0,0 1 0,0 0 0,0-1 0,0 1 0,-1-1 0,-3 8 0,3-10 0,0-1 0,1 1 0,-1-1 0,0 0 0,0 0 0,0 1 0,0-1 0,-1 0 0,1-1 0,0 1 0,0 0 0,-1-1 0,1 1 0,0-1 0,-1 0 0,1 0 0,0 0 0,-1 0 0,1 0 0,0 0 0,-1-1 0,1 1 0,0-1 0,-1 1 0,-2-2 0,-28-5 0,11 3 0,1-1 0,-1-1 0,-23-9 0,44 15-49,0-1 1,0 1-1,1-1 0,-1 1 0,0-1 1,0 1-1,0-1 0,0 1 0,0-1 1,1 0-1,-1 0 0,0 1 0,1-1 1,-1 0-1,0 0 0,1 0 0,-1 0 1,1 0-1,-1 0 0,1 0 0,0 0 1,-1 0-1,1 0 0,0 0 0,0 0 0,0 0 1,0-1-1,2-11-6777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28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24575,'3'0'0,"9"0"0,12 0 0,6 0 0,1 0 0,-5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28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24575,'0'4'0,"3"0"0,6 1 0,3 2 0,4 0 0,3-1 0,1-1 0,-2-3-8191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29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24575,'3'0'0,"6"0"0,3 0 0,4 0 0,3 0 0,1 0 0,1-4 0,1 0 0,-1-1 0,-3 2-8191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30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24575,'4'0'0,"4"0"0,4 0 0,5 0 0,-2 4 0,4 0 0,6 1 0,1-2 0,1 0 0,-1-2 0,-5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30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24575,'3'0'0,"13"0"0,5 0 0,4 0 0,-2 0-8191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43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2377 24575,'0'-20'0,"0"-1"0,1 1 0,1 0 0,1-1 0,1 1 0,1 1 0,0-1 0,2 1 0,0 0 0,19-35 0,21-32 0,31-49 0,-62 110 0,19-29 0,3 2 0,73-80 0,337-255 0,36 42 0,-314 238-3321,333-153 0,-27 69 3179,-313 139 1927,327-61 0,176 23-4992,-586 81 2844,102-13 436,395-40 985,-563 61-86,-1 1-1,1 0 1,0 1 0,23 5 0,-19-2-525,0 1 0,32 14 1,-6 3-970,69 48 0,-60-36 1018,-43-28-496,313 211 0,-280-183 0,-2 2 0,0 1 0,-3 2 0,-1 2 0,35 51 0,2 21 0,-26-38 0,93 111 0,-54-94 0,4-4 0,145 106 0,230 129 0,166 44 0,-618-360 0,0 1 0,-1 1 0,0 0 0,-1 1 0,1 0 0,-2 1 0,0 0 0,0 1 0,-1 0 0,-1 0 0,0 1 0,0 1 0,-1 0 0,-1 0 0,6 17 0,13 27 0,117 289 0,-122-285 0,-3 2 0,-2 0 0,12 114 0,-16 57 0,2 20 0,-9-222 0,17 61 0,-13-61 0,-1-1 0,3 36 0,-2 103 0,-6-90 0,16 104 0,-2-78 0,5 173 0,-3-35 0,2 41 0,-20-139 0,31 232 0,-28-353 0,14 84 0,8 222 0,-44 207 0,13-426 0,3-57 0,-3-1 0,-2 0 0,-2 0 0,-25 82 0,-3-30 0,4 2 0,5 1 0,5 1 0,-10 126 0,8 4 0,-1-1 0,13-111 0,-38 157 0,26-167 0,-15 196 0,43-68 0,-3-242 0,-1 0 0,1-1 0,1 1 0,-1 0 0,1 0 0,0-1 0,0 1 0,0 0 0,1-1 0,-1 1 0,1-1 0,0 0 0,1 1 0,-1-1 0,1 0 0,0 0 0,0 0 0,0-1 0,0 1 0,0-1 0,1 0 0,0 0 0,0 0 0,0 0 0,0-1 0,0 1 0,0-1 0,0 0 0,1 0 0,-1-1 0,1 1 0,0-1 0,-1 0 0,1 0 0,0-1 0,0 0 0,7 0 0,23 1 0,0-1 0,-1-2 0,48-9 0,103-29 0,-152 32 0,-31 8 0,1-1 0,0 0 0,0 1 0,0-1 0,0 0 0,-1 0 0,1 0 0,0-1 0,-1 1 0,1-1 0,-1 0 0,1 1 0,-1-1 0,0 0 0,0 0 0,0 0 0,0-1 0,0 1 0,2-4 0,-4 4 0,0 0 0,1-1 0,-1 1 0,0 0 0,0 0 0,-1-1 0,1 1 0,0 0 0,-1 0 0,0-1 0,1 1 0,-1 0 0,0 0 0,0 0 0,0 0 0,0 0 0,0 0 0,-1 0 0,1 0 0,-1 1 0,1-1 0,-1 0 0,0 1 0,1-1 0,-4-1 0,-71-57 0,60 49 0,-1-1 0,2 0 0,0-1 0,0-1 0,-22-28 0,30 31 0,-16-19 0,1-1 0,2-1 0,2 0 0,-26-64 0,43 96 0,1 0 0,0 0 0,0 0 0,0 0 0,0-1 0,-1 1 0,1 0 0,0 0 0,0 0 0,0 0 0,0-1 0,0 1 0,0 0 0,0 0 0,0 0 0,0-1 0,0 1 0,0 0 0,0 0 0,0 0 0,0 0 0,0-1 0,0 1 0,0 0 0,0 0 0,0 0 0,0-1 0,0 1 0,0 0 0,0 0 0,0 0 0,0-1 0,0 1 0,0 0 0,0 0 0,0 0 0,1 0 0,-1-1 0,0 1 0,0 0 0,0 0 0,0 0 0,0 0 0,1 0 0,-1 0 0,0-1 0,0 1 0,0 0 0,0 0 0,1 0 0,-1 0 0,0 0 0,0 0 0,13 8 0,15 19 0,-28-26 0,79 77 0,-40-41 0,51 62 0,-86-93 0,-1 0 0,0 0 0,0 0 0,0 0 0,-1 1 0,0-1 0,-1 1 0,1-1 0,-1 1 0,0 0 0,-1-1 0,1 1 0,-2 0 0,1 0 0,-1-1 0,0 1 0,0 0 0,-2 6 0,-5 17 0,-2 0 0,-21 45 0,18-45 0,-19 34 0,22-44 0,0-1 0,1 2 0,-10 31 0,11-17 0,2 1 0,2-1 0,1 1 0,1 0 0,4 41 0,-2-74-105,0-1 0,1 0 0,-1 0 0,1 0 0,0 0 0,-1 0 0,1 0 0,0 0 0,0 0 0,0 0 0,0 0 0,2 2 0,6 5-6721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0:5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24575,'0'2'0,"1"0"0,-1-1 0,1 1 0,-1 0 0,1 0 0,0 0 0,0-1 0,0 1 0,0 0 0,0-1 0,0 1 0,0 0 0,1-1 0,-1 0 0,0 1 0,1-1 0,-1 0 0,1 0 0,-1 0 0,1 0 0,0 0 0,0 0 0,-1 0 0,1 0 0,0-1 0,0 1 0,0-1 0,0 1 0,0-1 0,0 0 0,2 0 0,-3 0 0,0 1 0,0-1 0,0 0 0,0 0 0,0 0 0,0 0 0,0 0 0,0 0 0,1 0 0,-1 0 0,0-1 0,0 1 0,0 0 0,0-1 0,0 1 0,0-1 0,0 1 0,0-1 0,0 1 0,0-1 0,0 0 0,-1 1 0,1-1 0,0 0 0,0 0 0,-1 0 0,1 0 0,0 0 0,-1 1 0,1-1 0,-1 0 0,1 0 0,-1-1 0,1 1 0,-1 0 0,0 0 0,0 0 0,1 0 0,-1 0 0,0 0 0,0 0 0,0 0 0,0 0 0,0-1 0,0 1 0,-1 0 0,1 0 0,0 0 0,-1 0 0,1 0 0,0 0 0,-1 0 0,0-1 0,11-36 0,-10 36 0,0 0 0,0 0 0,0 1 0,0-1 0,-1 0 0,1 0 0,0 1 0,-1-1 0,0 0 0,1 1 0,-1-1 0,0 0 0,0 1 0,1-1 0,-1 1 0,0 0 0,-1-1 0,1 1 0,0 0 0,0-1 0,-1 1 0,1 0 0,0 0 0,-1 0 0,1 0 0,-1 0 0,-2 0 0,3 0 0,0 1 0,0 0 0,1 0 0,-1 0 0,0-1 0,0 1 0,0 0 0,0 0 0,0 1 0,0-1 0,0 0 0,0 0 0,0 0 0,0 0 0,0 1 0,1-1 0,-1 1 0,0-1 0,0 0 0,0 1 0,0-1 0,1 1 0,-1 0 0,0-1 0,1 1 0,-1 0 0,0-1 0,1 1 0,-1 0 0,1 0 0,-1-1 0,1 1 0,-1 0 0,1 0 0,0 0 0,-1 0 0,1 0 0,0 0 0,0-1 0,0 1 0,0 0 0,0 0 0,-1 0 0,2 0 0,-1 0 0,0 0 0,0 0 0,0 1 0,-2 64-1365,0-57-5461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0:54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2253 1851 24575,'-7'-6'0,"0"1"0,0 0 0,0 1 0,-1 0 0,-13-6 0,-15-8 0,-253-160 0,-100-58 0,356 215 0,1-1 0,1-2 0,0 0 0,2-3 0,1 0 0,2-2 0,-41-54 0,3 2 0,-4 2 0,-3 4 0,-3 3 0,-105-79 0,-106-92 0,235 195 0,34 30 0,-1 2 0,0 0 0,-2 1 0,-28-18 0,5 4 0,1-1 0,2-2 0,1-2 0,-50-58 0,70 73 0,-14-25-1365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0:56.6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1530 1 24575,'-1'8'0,"0"1"0,0 0 0,-1-1 0,0 0 0,0 1 0,-1-1 0,0 0 0,0 0 0,-1 0 0,-8 13 0,-7 6 0,-34 38 0,22-29 0,-53 67 0,-18 20 0,6 3 0,-94 162 0,5 36 0,-102 187 0,69-117 0,119-210 0,-10 15 0,96-179-1365,4-3-5461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15:54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3 223 24575,'0'1273'0,"9"-1059"0,0 9 0,-11-129 0,4 117 0,-2-200 0,1 0 0,1 0 0,0-1 0,0 1 0,1 0 0,9 20 0,-10-26 0,2 1 0,-1-1 0,0 0 0,1 0 0,0 0 0,0 0 0,1 0 0,0-1 0,-1 0 0,1 0 0,0 0 0,1-1 0,7 5 0,8 1 0,0-1 0,0 0 0,0-2 0,1 0 0,43 4 0,117-2 0,-80-5 0,317 32 0,-214-28 0,-145-7 0,118 12 0,-62 1 0,0-5 0,121-7 0,-128-2 0,-94 1 0,1 2 0,-1 0 0,25 7 0,18 4 0,145-3 0,-18-2 0,-95-1 0,158-8 0,-244 0 0,0 0 0,0 0 0,0 0 0,0-1 0,-1 1 0,1-1 0,0 0 0,-1 0 0,0 0 0,1 0 0,-1-1 0,0 1 0,0-1 0,0 0 0,0 0 0,-1 0 0,1 0 0,-1 0 0,0-1 0,3-5 0,5-11 0,0 0 0,10-34 0,-11 28 0,5-11 0,-3 0 0,0-1 0,-3 0 0,-1 0 0,-2-1 0,1-69 0,-9-61 0,3-370 0,8 408 0,1-54 0,-9 175 0,0-1 0,-1 1 0,0-1 0,-1 1 0,0-1 0,-6-16 0,6 21 0,-1 1 0,0 0 0,0-1 0,-1 1 0,1 1 0,-1-1 0,0 1 0,0-1 0,-1 1 0,1 0 0,-1 0 0,0 1 0,-7-4 0,-24-15 0,-2 3 0,-72-28 0,86 39 0,-1 1 0,1 1 0,-2 1 0,1 1 0,-51 0 0,-538 6 0,367-2 0,231 0 0,0-1 0,1 0 0,-1-1 0,0-1 0,-24-8 0,35 10 0,0-1 0,0 0 0,1 0 0,-1 0 0,1 0 0,-1-1 0,1 0 0,0 0 0,0 0 0,0-1 0,1 1 0,-1-1 0,1 0 0,0 0 0,0 0 0,0 0 0,1-1 0,-1 1 0,1-1 0,0 1 0,-2-9 0,-24-129 0,-10-44 0,32 166 0,-27-78 0,27 85 0,0 0 0,0 1 0,-2 0 0,0 1 0,-13-17 0,-7-5 0,15 16 0,-1 1 0,-18-17 0,27 28 0,0 1 0,0 1 0,0-1 0,-1 1 0,0 0 0,1 0 0,-1 0 0,0 1 0,0 0 0,0 0 0,-11-2 0,-47-1 0,-118 7 0,72 1 0,-678-3 0,784 0 0,1 0 0,-1 0 0,1 0 0,-1 0 0,1 1 0,-1 0 0,1-1 0,0 1 0,-1 1 0,1-1 0,0 0 0,0 1 0,0-1 0,0 1 0,0 0 0,-4 4 0,4-3 0,1 0 0,0 0 0,0 0 0,0 1 0,0-1 0,1 1 0,-1-1 0,1 1 0,0-1 0,0 1 0,0 0 0,1 0 0,-1 0 0,1-1 0,0 6 0,3 145-1365,-3-139-5461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0:58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24575,'23'0'0,"-9"-1"0,0 0 0,0 1 0,0 1 0,0 0 0,0 1 0,0 0 0,0 1 0,0 1 0,-1 0 0,0 1 0,0 0 0,18 11 0,0 6 0,-1 1 0,-2 1 0,0 1 0,25 31 0,93 125 0,-67-78 0,-23-35 0,38 47 0,121 194 0,-189-268 0,1-1 0,3-1 0,43 45 0,112 92 0,-9-10 0,32 51 0,-34-36 0,-88-99-1365,-69-67-5461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0:59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2404 24575,'3'-27'0,"0"0"0,2 0 0,1 0 0,2 0 0,0 1 0,2 0 0,15-29 0,23-70 0,34-238 0,-53 219 0,14-23 0,-24 103 0,17-107 0,-25 56 0,-8 68 0,1 1 0,3-1 0,14-50 0,16-30 0,-7-1 0,19-166 0,-47 204 76,-4 68-436,2 0-1,1 0 1,5-30 0,-1 33-6466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01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253 199 24575,'1'0'0,"0"0"0,-1-1 0,1 1 0,0 0 0,0-1 0,0 1 0,0-1 0,-1 0 0,1 1 0,0-1 0,0 1 0,-1-1 0,1 0 0,-1 0 0,1 0 0,0 1 0,-1-1 0,0 0 0,1 0 0,-1 0 0,1 0 0,-1 0 0,0 0 0,0 0 0,1 1 0,-1-1 0,0 0 0,0 0 0,0 0 0,0-1 0,-1-33 0,-1 21 0,-2 1 0,0-1 0,0 0 0,-1 1 0,-8-14 0,11 23 0,0 0 0,-1 0 0,1 1 0,-1-1 0,0 1 0,0-1 0,0 1 0,0 0 0,-6-4 0,7 6 0,0 1 0,1-1 0,-1 0 0,0 0 0,0 1 0,0-1 0,0 1 0,1-1 0,-1 1 0,0 0 0,0 0 0,0 0 0,0 0 0,0 0 0,0 0 0,0 0 0,0 1 0,0-1 0,0 1 0,1-1 0,-1 1 0,-2 1 0,-6 4 0,1 0 0,-1 1 0,2 0 0,-1 1 0,1-1 0,0 2 0,1-1 0,0 1 0,0 0 0,1 1 0,0-1 0,1 1 0,-7 15 0,4-5 0,0 2 0,1-1 0,1 1 0,0 0 0,-3 43 0,8-54 0,1-1 0,-1 1 0,2 0 0,0-1 0,0 1 0,1-1 0,0 1 0,1-1 0,5 15 0,-5-19 0,1 0 0,0 1 0,0-1 0,0-1 0,1 1 0,0-1 0,0 1 0,0-1 0,1-1 0,-1 1 0,1-1 0,0 0 0,1 0 0,11 4 0,0-1-76,0 0 1,0-2-1,0-1 0,1 0 0,-1-1 0,1-1 0,0 0 0,0-2 1,0 0-1,0-1 0,0-1 0,0-1 0,-1-1 0,1 0 1,-1-2-1,0 0 0,30-14 0,-31 9-6750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02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24575,'0'15'0,"0"17"0,0 6 0,0 8 0,0 5 0,0-4 0,0 2 0,0 0 0,0-4 0,4-6 0,1-6 0,3-5 0,1-14 0,-1-22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03.7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24575,'36'0'0,"1"2"0,-1 2 0,0 1 0,-1 1 0,66 22 0,-93-24 0,1 0 0,0 0 0,-1 1 0,0 0 0,0 1 0,0 0 0,-1 0 0,0 0 0,0 1 0,-1 0 0,0 0 0,0 1 0,0 0 0,-1 0 0,0 0 0,-1 1 0,0 0 0,5 13 0,-5-7 0,0 0 0,0 0 0,-2 1 0,0-1 0,-1 1 0,0-1 0,-1 1 0,-1-1 0,0 1 0,-6 25 0,3-29 9,0-1-1,0-1 1,-1 1-1,0 0 1,-1-1 0,0 0-1,-1-1 1,0 1-1,0-1 1,-1-1-1,0 1 1,0-1-1,-13 9 1,7-7-174,0-1 0,0 1 0,-1-2 0,0 0 0,0-1 0,-1-1 0,0 0 0,-26 5 0,20-7-6661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04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24575,'4'0'0,"5"8"0,1 10 0,-1 13 0,-3 13 0,-1 10 0,-3 0 0,3-2 0,1-6 0,-1-7 0,6-2 0,1-4 0,-1-4 0,-2-3 0,0-6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04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24575,'4'0'0,"9"0"0,9 0 0,6 0 0,4 0 0,2 0 0,-6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05.5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24575,'2'21'0,"0"1"0,1-1 0,1 0 0,1 0 0,1-1 0,13 31 0,13 45 0,-10-22 0,31 73 0,-16-51 0,4 34-1365,-33-108-5461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12.4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0 237 24575,'0'0'0,"0"-1"0,0 1 0,0 0 0,0 0 0,0-1 0,0 1 0,0 0 0,0-1 0,0 1 0,1 0 0,-1 0 0,0-1 0,0 1 0,0 0 0,0 0 0,0-1 0,0 1 0,1 0 0,-1 0 0,0 0 0,0-1 0,0 1 0,1 0 0,-1 0 0,0 0 0,0-1 0,1 1 0,-1 0 0,0 0 0,0 0 0,1 0 0,-1 0 0,0 0 0,1 0 0,-1 0 0,0 0 0,1 0 0,5-3 0,545-218 0,-548 220 0,-1 0 0,0 0 0,1 1 0,-1-1 0,1 1 0,-1-1 0,1 1 0,-1 0 0,1 0 0,-1 0 0,1 0 0,-1 0 0,1 1 0,-1-1 0,4 1 0,-5 0 0,0 0 0,0-1 0,0 1 0,-1 0 0,1 0 0,0-1 0,0 1 0,0 0 0,-1 0 0,1 0 0,0 0 0,-1 0 0,1 0 0,-1 0 0,1 0 0,-1 0 0,0 1 0,1-1 0,-1 0 0,0 0 0,0 0 0,0 3 0,0 6 0,-1 1 0,-1-1 0,0 1 0,-1-1 0,-5 18 0,0-5 0,-43 219 0,-13 47 0,39-214 0,13-43 0,-11 46 0,23-76 0,-1 0 0,1 0 0,-1 0 0,1-1 0,0 1 0,-1 0 0,1 0 0,0 0 0,0 0 0,1 0 0,-1 0 0,0-1 0,0 1 0,1 0 0,-1 0 0,1 0 0,0-1 0,-1 1 0,1 0 0,0-1 0,0 1 0,0 0 0,0-1 0,1 1 0,-1-1 0,0 0 0,1 1 0,-1-1 0,0 0 0,1 0 0,0 0 0,-1 0 0,1 0 0,0 0 0,-1 0 0,1-1 0,0 1 0,0-1 0,-1 1 0,1-1 0,0 0 0,0 1 0,3-1 0,6 0 0,0-1 0,-1 1 0,1-2 0,0 0 0,-1 0 0,15-5 0,93-39 0,-76 28 0,0 2 0,51-11 0,-72 22-110,-3 2-308,1-2-1,24-9 1,-19 3-6408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13.9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94 24575,'12'0'0,"10"0"0,6-4 0,3-1 0,-2 0 0,-1 1 0,-1 2 0,9-8 0,10-1 0,5-3 0,-2 2 0,-10-2 0,-12 2-8191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16:27.2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483 978 24575,'4'1'0,"1"0"0,-1 1 0,0-1 0,1 1 0,-1 0 0,0 0 0,0 0 0,-1 1 0,1-1 0,0 1 0,-1 0 0,1 0 0,-1 0 0,0 1 0,0-1 0,-1 1 0,1-1 0,0 1 0,-1 0 0,0 0 0,0 0 0,0 0 0,-1 1 0,1-1 0,-1 0 0,0 1 0,-1-1 0,1 1 0,0 5 0,1 18 0,-1-1 0,-2 1 0,-1 0 0,-7 42 0,-35 106 0,41-167 0,-7 33 0,2 1 0,1 0 0,2 0 0,2 0 0,2 1 0,2-1 0,2 1 0,10 54 0,-10-84 0,1 0 0,0 0 0,1-1 0,1 1 0,0-1 0,1 0 0,10 14 0,-3-7 0,2 0 0,0-1 0,25 22 0,-39-40 0,23 22 0,-2 1 0,23 27 0,-40-42 0,1 0 0,-1 1 0,-1 0 0,0 0 0,0 0 0,-1 1 0,0-1 0,-1 1 0,0 0 0,1 12 0,11 58 0,-8-53 0,-2 1 0,2 40 0,-6-46 0,2-1 0,0 0 0,1 0 0,1 0 0,15 38 0,-2-16 0,41 70 0,-54-106 0,1 0 0,-1 0 0,1 0 0,0-1 0,1 0 0,0 0 0,0-1 0,0 0 0,1 0 0,0 0 0,13 6 0,-2-4 0,0 0 0,1-2 0,0 0 0,26 5 0,25 4 0,-28-4 0,1-3 0,86 6 0,-90-13 0,-10 1 0,0-2 0,0-1 0,54-10 0,-79 10 0,0-1 0,-1 0 0,1 0 0,0 0 0,-1-1 0,0 1 0,0-1 0,1 0 0,-2-1 0,6-4 0,33-43 0,-29 33 0,61-84 0,-34 45 0,60-66 0,-85 107 0,1 1 0,0 0 0,1 1 0,1 1 0,0 0 0,1 2 0,0 0 0,25-10 0,-31 17 0,1 0 0,-1 1 0,1 1 0,0 0 0,0 0 0,0 2 0,0 0 0,25 3 0,-14 0 0,-1 2 0,1 0 0,46 18 0,-61-19 0,0 0 0,-1 1 0,0 0 0,0 0 0,0 1 0,0 1 0,-1-1 0,0 1 0,-1 1 0,1 0 0,-1 0 0,-1 0 0,1 0 0,4 11 0,-3-7 0,0-1 0,0 0 0,1-1 0,0 1 0,1-2 0,0 1 0,1-2 0,0 1 0,0-1 0,13 6 0,-8-6 0,1-1 0,-1 0 0,1-1 0,0-1 0,0-1 0,0-1 0,26 3 0,168-5 0,-110-3 0,-93 2 0,1 0 0,-1-1 0,1 0 0,-1-1 0,1 0 0,-1 0 0,0-1 0,0 0 0,0-1 0,0 1 0,-1-1 0,1-1 0,-1 0 0,0 0 0,0 0 0,-1-1 0,0 0 0,0 0 0,0 0 0,-1-1 0,1 0 0,-2 0 0,1 0 0,-1-1 0,0 1 0,-1-1 0,1 0 0,-2 0 0,1-1 0,-1 1 0,0 0 0,-1-1 0,1-12 0,0-10 0,-2 11 0,1 0 0,1 0 0,1 0 0,1 1 0,9-30 0,-2 24 0,0 0 0,1 1 0,2 0 0,0 1 0,2 0 0,0 1 0,2 1 0,0 1 0,1 0 0,1 2 0,1 0 0,0 1 0,2 1 0,0 1 0,0 1 0,1 1 0,1 1 0,51-16 0,-47 17 0,1 2 0,1 1 0,-1 2 0,46-5 0,-33 9 0,52-9 0,-81 9 0,-1-1 0,0-1 0,0 0 0,0-1 0,0 0 0,-1-1 0,0 0 0,13-9 0,-16 8 0,-1-1 0,0 0 0,0 0 0,-1-1 0,1 0 0,-2 0 0,9-16 0,31-72 0,-38 76 0,-1 0 0,-1-1 0,-2 1 0,0-1 0,3-42 0,-12-112 0,4 170 0,0 0 0,0 1 0,0-1 0,-1 1 0,1-1 0,-1 1 0,-1 0 0,1 0 0,-1 0 0,0 0 0,0 0 0,-4-4 0,0 1 0,-1 0 0,1 1 0,-1 0 0,-1 0 0,-17-10 0,-2 2 0,0 1 0,-2 2 0,-38-11 0,42 15 0,0-1 0,1-2 0,0 0 0,-47-29 0,68 36 0,0 1 0,1-1 0,-1-1 0,0 1 0,1 0 0,0-1 0,0 1 0,1-1 0,-1 0 0,1 0 0,0 0 0,0-1 0,0 1 0,1 0 0,0-1 0,-1-9 0,0-10 0,2 0 0,3-38 0,0 19 0,-1-22 0,-3-199 0,0 254 0,0 0 0,-1-1 0,0 1 0,-1 0 0,0 0 0,-1 1 0,0-1 0,-1 1 0,0 0 0,-1 0 0,0 0 0,0 1 0,-13-15 0,2 3 0,-1 1 0,-1 1 0,-1 0 0,0 2 0,-2 0 0,1 2 0,-2 0 0,0 1 0,-49-20 0,41 21 0,-67-25 0,85 33 0,-1 2 0,0 0 0,0 0 0,0 1 0,-16 0 0,25 2 0,-1 0 0,1 1 0,0 0 0,0 0 0,0 0 0,0 1 0,0 0 0,0 0 0,1 0 0,-1 0 0,1 1 0,-7 4 0,-2 4 0,0 0 0,-17 20 0,24-23 0,0-1 0,-1 0 0,0 0 0,-1 0 0,1-1 0,-1 0 0,0-1 0,-1 0 0,1 0 0,-19 7 0,7-8 0,-1-1 0,0-1 0,0-1 0,-42-3 0,26 0 0,17 0 0,-1-2 0,1 0 0,0-2 0,0 0 0,1-1 0,-32-16 0,19 9 0,-24-14 0,1-2 0,2-3 0,-54-41 0,93 64 0,-1 1 0,0 1 0,0 1 0,-1 0 0,-27-7 0,12 5 0,-1 3 0,-35-4 0,37 6 0,0 2 0,-1 2 0,-42 3 0,61-1 0,1 0 0,-1 1 0,0 0 0,1 0 0,0 1 0,0 1 0,0 0 0,0 1 0,1 0 0,0 0 0,-16 13 0,5 1 0,0 2 0,1 0 0,-18 27 0,-49 81 0,51-73 0,19-30 0,1 0 0,1 1 0,-16 41 0,27-59 0,0 1 0,0-2 0,-1 1 0,-1 0 0,0-1 0,-13 16 0,14-20 0,0 0 0,0 0 0,0-1 0,-1 0 0,1 0 0,-1-1 0,0 0 0,0 0 0,-1 0 0,1 0 0,0-1 0,-11 2 0,-25 3 0,-1-1 0,1-3 0,-73-2 0,-126-27 0,186 16 0,1-1 0,0-3 0,1-3 0,0-1 0,2-3 0,-59-33 0,68 33 0,-1 3 0,-1 1 0,-1 2 0,0 2 0,-62-10 0,89 20 0,0 0 0,0 1 0,0 1 0,-23 1 0,36 0 0,0 1 0,1-1 0,-1 1 0,0 0 0,1 1 0,-1-1 0,1 1 0,0 0 0,-1 0 0,1 0 0,0 1 0,0 0 0,0-1 0,1 1 0,-1 0 0,1 1 0,-1-1 0,1 1 0,0 0 0,1-1 0,-4 7 0,-5 10 0,2 0 0,0 1 0,1 0 0,2 0 0,0 1 0,1 0 0,1 0 0,1 0 0,1 0 0,1 1 0,1-1 0,3 27 0,-2-45 0,0 0 0,0 1 0,0-1 0,1 0 0,0 0 0,0 0 0,0 0 0,0 0 0,1 0 0,-1-1 0,1 1 0,0-1 0,0 1 0,0-1 0,1 0 0,-1 0 0,1-1 0,5 4 0,11 6 0,0-1 0,31 12 0,-24-11 0,8 4 0,0-2 0,59 15 0,-82-25 20,0 0 0,-1 1 0,0 1 0,1 0 0,11 8-1,26 14-1503,-34-22-5342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5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2067 0 24575,'-2'1'0,"0"0"0,1-1 0,-1 1 0,1 0 0,0 0 0,-1 0 0,1 0 0,0 0 0,-1 0 0,1 0 0,0 0 0,0 1 0,0-1 0,0 0 0,0 1 0,0-1 0,1 1 0,-2 2 0,-15 33 0,15-31 0,-6 17 0,2 0 0,1 1 0,0 0 0,2 0 0,1 0 0,1 29 0,0-22 0,-1-1 0,-1 0 0,-10 40 0,-23 131 0,29-155 0,-3 7 0,6-30 0,0 1 0,-1 35 0,3-13 0,-10 51 0,5-41 0,3-35 0,-1 0 0,-8 25 0,7-28 0,1-1 0,1 1 0,0 0 0,-1 23 0,7 155 0,-3 53 0,-2-233 0,0 0 0,0 0 0,-2 0 0,0 0 0,-9 19 0,7-19 0,0 1 0,1 1 0,-5 31 0,-12 43 0,17-73 0,0 0 0,2 1 0,0-1 0,-1 22 0,1 8 0,-2 0 0,-2-1 0,-2 1 0,-3-2 0,-21 57 0,-36 55 0,56-130 0,-10 15 0,-2-1 0,-2-2 0,-1 0 0,-3-2 0,-1-2 0,-58 52 0,40-37 0,-70 87 0,99-107 0,-33 62 0,-13 19 0,45-81 0,-274 407 0,275-403 0,2 1 0,-21 53 0,21-32 0,-19 85 0,27-102 0,-2 0 0,-1-2 0,-3 1 0,-1-2 0,-44 65 0,-50 67 0,17-40 0,68-94 0,17-19 0,0 1 0,2 0 0,0 1 0,0 0 0,-6 24 0,5-15 0,-19 40 0,21-52-14,2 1-1,0-1 1,1 1 0,-5 34-1,1-10-1278,4-20-5533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1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2305 1802 24575,'-17'-2'0,"0"-1"0,0-1 0,0 0 0,0-1 0,1-1 0,0 0 0,-24-13 0,-24-9 0,53 24 0,-8-2 0,2 0 0,-1-1 0,1-1 0,0 0 0,0-1 0,1-1 0,1-1 0,0 0 0,-20-18 0,-43-67 0,49 58 0,-2 1 0,-38-35 0,-9 16 0,32 26 0,32 20 0,-39-27 0,-74-68 0,-116-155 0,214 230 0,-33-29 0,32 33 0,-33-39 0,33 31 0,-2 1 0,-2 2 0,0 1 0,-52-33 0,-161-85 0,109 70 0,97 50 0,2-1 0,-49-46 0,-21-16 0,67 54-1365,27 20-5461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2:0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24575,'30'0'0,"-5"0"0,0 0 0,0 1 0,33 7 0,-49-6 0,-1 0 0,0 1 0,1 0 0,-1 1 0,-1 0 0,1 0 0,-1 0 0,1 1 0,-1 0 0,-1 1 0,1-1 0,-1 1 0,9 10 0,49 73 0,-50-68 0,0-1 0,1 0 0,1 0 0,1-2 0,1 0 0,21 16 0,5 1 0,-2 2 0,-1 1 0,-2 2 0,-2 2 0,-2 2 0,-2 1 0,53 94 0,3-5 0,-66-97 0,2-2 0,2 0 0,1-2 0,2-1 0,42 37 0,11 11 0,-56-51 0,2-2 0,0-1 0,1-2 0,36 22 0,-44-34 0,-1 1 0,-1 1 0,0 0 0,0 2 0,-2 0 0,0 1 0,-1 1 0,0 1 0,16 25 0,-8-7 0,2-1 0,1-1 0,2-1 0,1-2 0,2-1 0,0-2 0,2-1 0,66 39 0,-74-48 33,-1 1 1,-1 1-1,32 34 0,-29-28-782,56 45 0,-66-60-6077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4:56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22 243 24575,'-16'47'0,"14"-33"0,0 0 0,1 0 0,1 1 0,1 19 0,0-29 0,0 0 0,0 0 0,0 0 0,1 0 0,-1-1 0,1 1 0,0 0 0,1-1 0,-1 1 0,1-1 0,-1 0 0,1 0 0,1 0 0,-1 0 0,1-1 0,6 6 0,5 2 0,1 0 0,1-1 0,0-1 0,0-1 0,1 0 0,0-1 0,0-1 0,24 5 0,-30-9 0,1 0 0,0-1 0,0 0 0,0-1 0,0 0 0,0-1 0,0-1 0,0 0 0,0-1 0,0 0 0,-1-1 0,0 0 0,15-7 0,-6 1 0,-15 8 0,-1-1 0,0 1 0,0-1 0,-1 0 0,1 0 0,0 0 0,-1-1 0,5-4 0,-7 6 0,-1-1 0,1 0 0,-1 0 0,1 0 0,-1 0 0,0 0 0,0 0 0,0 0 0,-1-1 0,1 1 0,-1 0 0,0 0 0,0-1 0,0 1 0,0 0 0,0 0 0,-1-1 0,0-3 0,-4-16 0,-2-1 0,0 1 0,-1 1 0,-1-1 0,-1 1 0,-1 1 0,-1 0 0,-1 0 0,-1 2 0,0-1 0,-2 2 0,0 0 0,-31-26 0,18 14 0,22 22 0,-1-1 0,0 1 0,-1 0 0,0 1 0,-17-12 0,24 18 0,0 1 0,0-1 0,0 0 0,0 0 0,0 1 0,0-1 0,0 1 0,-1 0 0,1-1 0,0 1 0,0 0 0,0 0 0,0 1 0,0-1 0,-1 0 0,1 1 0,0-1 0,0 1 0,0 0 0,0 0 0,0-1 0,0 1 0,1 0 0,-1 1 0,0-1 0,0 0 0,1 1 0,-1-1 0,1 1 0,-1-1 0,1 1 0,-1-1 0,1 1 0,0 0 0,0 0 0,-1 3 0,-5 7 20,1 0-1,1 1 1,0 0-1,1 0 1,-5 26-1,6-26-231,0 0 1,0 0-1,-2 0 0,1-1 0,-1 0 1,-10 17-1,5-15-6614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2:27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7:02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7:09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24575,'57'0'0,"0"3"0,60 10 0,-85-9-53,0-2 0,43-2 0,-36-1-1153,-21 1-5620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7:13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24575,'29'2'0,"43"7"0,-43-5 0,46 2 0,-9-7 0,-22 0 0,-1 1 0,0 2 0,55 10 0,-58-7 0,-1-1 0,1-1 0,61-5 0,-19 0 0,-9-8 127,-24 2-1619,-32 6-5334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7:22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24575,'9'0'0,"0"2"0,0-1 0,1 1 0,-1 1 0,0 0 0,13 5 0,-11-3 0,0-1 0,0 0 0,22 3 0,146-1 0,-124-7 0,91 10 0,-93-4 0,106-3 0,9-1 0,-94 6 0,144 6 0,900-13-1365,-1099 0-5461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1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24575,'14'2'0,"0"0"0,0 1 0,0 1 0,-1 0 0,1 1 0,23 12 0,3 1 0,73 20 0,1-5 0,121 19 0,-202-43 0,0 2 0,0 2 0,-1 0 0,58 36 0,15 6 0,295 124 0,-334-148 0,2-3 0,0-3 0,109 24 0,-122-35 0,-1 3 0,94 42 0,10 3 0,-44-24 0,-2 4 0,128 68 0,-153-64 0,1-3 0,2-5 0,148 41 0,-89-35 0,215 92 0,-355-132 0,-1 0 0,1 0 0,-1 1 0,-1 0 0,1 0 0,-1 1 0,0 0 0,0 0 0,-1 1 0,1 0 0,8 13 0,-9-9 0,0 0 0,-1 0 0,0 1 0,-1 0 0,-1 0 0,0 0 0,0 0 0,1 16 0,4 81 0,-8 156 0,-3-105 0,3-109 0,2 0 0,3-1 0,14 69 0,-14-99 0,-1 0 0,0 0 0,-2 0 0,0 1 0,-2 24 0,-1-39 0,1 1 0,-1-1 0,-1 1 0,0-1 0,0 0 0,0 0 0,0 0 0,-1 0 0,0 0 0,0 0 0,-1-1 0,0 1 0,0-1 0,0 0 0,0 0 0,-1-1 0,0 1 0,0-1 0,0 0 0,-6 4 0,-40 20 0,-1-2 0,0-3 0,-70 22 0,56-22 0,-97 48 0,-23 30 0,165-89 0,-1-1 0,0-1 0,0-1 0,-46 12 0,-99 9 0,113-23 0,1 3 0,-68 22 0,-304 101 0,350-113 0,-392 101 0,282-65 0,73-19 0,72-27 0,-60 7 0,57-11 0,-42 12 0,-23 14 0,21-6 0,-113 19 0,16-4 0,10-2 0,115-26 0,42-9 0,1 0 0,-1-1 0,1-1 0,-1-1 0,-25 0 0,41-1 0,-1-1 0,1 1 0,-1-1 0,1 1 0,-1-1 0,1 0 0,-1 0 0,1 0 0,0 0 0,-1 0 0,1 0 0,0 0 0,0 0 0,0 0 0,0 0 0,0-1 0,0 1 0,0 0 0,0-1 0,0 1 0,1-1 0,-1 1 0,0-1 0,1 1 0,-1-1 0,1 1 0,0-1 0,0 0 0,-1 1 0,1-3 0,0-57 0,1 45 0,3-300 0,4 265-1365,-3 32-5461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1:23:12.15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562 318 24575,'-45'42'0,"-82"88"0,112-112 0,1 1 0,0 0 0,2 1 0,1 1 0,-17 40 0,-68 165 0,-27 77 0,121-295 0,-15 39 0,2 1 0,3 1 0,1 1 0,3-1 0,-3 63 0,11-92 0,-1 82 0,15 123 0,-9-191 0,1-1 0,2 1 0,1-1 0,1-1 0,2 0 0,1 0 0,28 46 0,-24-51 0,1-1 0,1 0 0,1-1 0,1-2 0,2 0 0,0-1 0,1-1 0,2-2 0,29 19 0,-41-29 0,166 104 0,244 112 0,-395-212 0,358 143 0,-328-137 0,1-2 0,1-4 0,0-1 0,109 4 0,636-19 0,-762 2 0,-1-2 0,1-3 0,-1-1 0,-1-2 0,1-1 0,-2-3 0,1-2 0,-2-1 0,54-30 0,322-234 0,-275 178 0,-104 76 0,178-139 0,-189 142 0,-1-2 0,-1 0 0,-2-2 0,0 0 0,31-54 0,226-448 0,-243 465 0,42-110 0,-67 142 0,-1-1 0,-2 1 0,-1-2 0,-2 1 0,3-60 0,-7 70 0,-1 0 0,-1 1 0,-1-1 0,-1 1 0,-1-1 0,0 1 0,-2 0 0,-1 1 0,0-1 0,-2 1 0,-1 1 0,0-1 0,-1 2 0,-23-31 0,10 20 0,-2 1 0,-1 1 0,-2 1 0,0 2 0,-2 0 0,0 3 0,-2 0 0,0 2 0,-49-21 0,9 11 0,0 3 0,-2 3 0,-85-14 0,-95-30 0,125 25 0,-185-35 0,-63 24 0,-293-26 0,529 61 0,-171 0 0,-142 24 0,255 11 0,170-12 0,-1 2 0,1 1 0,0 2 0,-39 17 0,62-22 0,1 0 0,-1 1 0,1 0 0,0 0 0,1 0 0,-1 1 0,1 0 0,0 0 0,1 0 0,0 1 0,0-1 0,0 1 0,0 0 0,1 0 0,1 0 0,-3 9 0,-5 17 0,2 0 0,-6 41 0,9-40-1365,-1-3-5461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24575,'-2'226'0,"5"241"0,7-347 0,2 73 0,-14-119 0,0-24 0,6 72 0,-2-116 0,0 0 0,-1 1 0,2-1 0,-1-1 0,1 1 0,0 0 0,0-1 0,1 1 0,-1-1 0,1 0 0,0 0 0,1-1 0,-1 1 0,1-1 0,0 0 0,0 0 0,0-1 0,1 1 0,9 4 0,13 6 0,0-2 0,52 16 0,-70-25 0,34 8 0,81 11 0,-89-17 0,0 1 0,0 2 0,0 1 0,36 15 0,-27-5 0,-7-1 0,0-2 0,1-1 0,1-2 0,81 14 0,-87-22 0,1 1 0,-1 2 0,-1 1 0,65 27 0,-48-19 0,0-2 0,2-3 0,-1-1 0,76 4 0,-28-2 0,121 34 0,16 3 0,-5-9 0,-77-11 0,80 23 0,-105-14 0,-67-19 0,85 17 0,-123-33 0,0 0 0,37 14 0,-45-13-455,0-1 0,30 5 0,-22-6-6371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1322 24575,'0'3'0,"0"0"0,0 0 0,0 0 0,0 0 0,1 0 0,-1 0 0,1 0 0,0 0 0,-1 0 0,1-1 0,1 1 0,1 4 0,-2-6 0,0 0 0,1 0 0,-1-1 0,0 1 0,1 0 0,-1 0 0,0-1 0,1 1 0,-1-1 0,1 1 0,-1-1 0,1 0 0,-1 0 0,1 1 0,-1-1 0,1 0 0,-1 0 0,1 0 0,0-1 0,-1 1 0,1 0 0,-1-1 0,1 1 0,-1-1 0,0 1 0,2-2 0,31-10 0,0-3 0,-1-1 0,43-28 0,-23 14 0,201-121 0,173-91 0,-233 156 0,-163 76 0,1 1 0,58-8 0,-20 4 0,-8 1 0,-20 5 0,-1-1 0,-1-3 0,0-1 0,67-29 0,-94 35 0,0 1 0,0 1 0,0 1 0,1 0 0,0 0 0,-1 1 0,22 0 0,51-9 0,-9-14 0,0-3 0,-2-4 0,113-66 0,-121 58 0,-34 19 0,40-17 0,3 0 0,-43 21 0,1 1 0,56-18 0,-48 22 0,1-2 0,-2-1 0,0-3 0,-1-1 0,-1-2 0,54-37 0,-84 51 0,1 1 0,0 1 0,0-1 0,0 2 0,1 0 0,19-6 0,-23 8 0,-1 1 0,1-1 0,0 1 0,-1 1 0,1-1 0,0 1 0,0 1 0,0-1 0,-1 1 0,1 0 0,0 0 0,10 4 0,-15-3 0,0-1 0,0 1 0,0 0 0,0-1 0,0 1 0,0 0 0,0 0 0,-1 1 0,1-1 0,-1 0 0,1 1 0,-1-1 0,0 0 0,2 6 0,12 43 0,-10-32 0,5 30 0,-2 0 0,-2 0 0,-2 0 0,-2 0 0,-6 56 0,2-31 0,9 86 0,6 367 0,-12-173 0,23-163 0,-2-33 0,-2 316 0,-20-410 0,-1 88 0,20 155 0,-10-80 0,0 0 0,-2-146 0,-5 102 0,-6-183 0,0 0 0,-1-1 0,1 0 0,0 1 0,0-1 0,0-1 0,0 1 0,-8-4 0,-5-1 0,-74-10 0,67 13 0,-1-2 0,-34-9 0,50 10 0,0 1 0,0-2 0,0 1 0,1-1 0,-1 0 0,1-1 0,1 0 0,-1 0 0,-12-13 0,7 4-455,-2 0 0,-25-20 0,22 24-6371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24575,'1'12'0,"1"0"0,0 0 0,0-1 0,1 1 0,1-1 0,0 0 0,0 0 0,1 0 0,1-1 0,0 0 0,8 12 0,15 17 0,44 48 0,-49-60 0,154 196 0,-97-117 0,-61-78 0,-2 1 0,19 39 0,8 13 0,-45-81-22,0 1-1,0-1 1,0 0 0,0 1-1,0-1 1,0 0 0,0 1-1,0-1 1,0 0-1,0 1 1,1-1 0,-1 0-1,0 1 1,0-1 0,0 0-1,1 0 1,-1 1-1,0-1 1,0 0 0,1 0-1,-1 1 1,0-1-1,0 0 1,1 0 0,-1 0-1,0 0 1,1 1 0,-1-1-1,0 0 1,1 0-1,-1 0 1,0 0 0,1 0-1,-1 0 1,0 0-1,1 0 1,-1 0 0,0 0-1,1 0 1,-1 0 0,0 0-1,1 0 1,-1 0-1,0 0 1,1-1 0,-1 1-1,0 0 1,1 0 0,-1 0-1,0 0 1,1-1-1,-1 1 1,0 0 0,0 0-1,1-1 1,-1 1-1,0 0 1,0 0 0,0-1-1,1 0 1,4-10-6804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24575,'-1'7'0,"0"0"0,-1 0 0,0-1 0,0 1 0,-1 0 0,-4 7 0,-2 7 0,-52 126 0,37-95 0,3 1 0,-18 63 0,31-92 0,-1 0 0,-1 0 0,-2-1 0,0-1 0,-1 0 0,-26 33 0,22-33 0,1 0 0,2 2 0,0 0 0,1 0 0,-13 38 0,-49 138 0,74-195-91,0-1 0,0 1 0,-1-1 0,0 0 0,0 0 0,0 0 0,0 0 0,0 0 0,-1-1 0,0 1 0,0 0 0,0-1 0,0 0 0,-4 3 0,-4 0-6735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3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24575,'2'-24'0,"2"0"0,0 0 0,1 1 0,2-1 0,0 1 0,1 1 0,19-35 0,18-56 0,-44 108 0,0 1 0,0 0 0,1 0 0,0 0 0,0 0 0,0 0 0,0 0 0,0 1 0,1-1 0,3-3 0,-5 6 0,0 1 0,0-1 0,1 1 0,-1-1 0,0 1 0,0 0 0,1-1 0,-1 1 0,0 0 0,1 0 0,-1 0 0,0 0 0,0 0 0,1 0 0,-1 0 0,0 0 0,1 1 0,-1-1 0,0 0 0,0 1 0,0-1 0,1 1 0,-1-1 0,0 1 0,0 0 0,0-1 0,0 1 0,0 0 0,0 0 0,0 0 0,0 0 0,0 0 0,-1 0 0,1 0 0,0 0 0,0 2 0,10 11 0,0 2 0,-1-1 0,-1 1 0,-1 1 0,0-1 0,-1 2 0,7 24 0,19 43 0,-16-43 42,11 20-1449,-18-48-5419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24575,'2'7'0,"-1"0"0,1-1 0,0 1 0,1-1 0,0 0 0,0 0 0,0 0 0,0 0 0,1 0 0,9 9 0,5 12 0,59 107 0,110 268 0,-174-372 0,1-1 0,1 0 0,35 50 0,68 67 0,-80-101 0,-18-20-1365,-3-4-5461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2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 24575,'1'19'0,"-1"1"0,-1-1 0,-1 1 0,0-1 0,-2 1 0,0-1 0,-1 0 0,-1 0 0,0-1 0,-2 0 0,0 0 0,-1-1 0,-13 19 0,-57 69 0,40-56 0,2 1 0,2 2 0,-41 84 0,52-89-483,-56 84 1,73-122 82,-9 16-6426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0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24575,'11'290'0,"0"-21"0,-10 1137 0,-2-670 0,2-715 43,1-1 0,6 27 0,1 12-1537,-7-37-5332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24575,'0'491'0,"0"-485"-109,-4 22-1147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5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24575,'-14'0'0,"1"0"0,0 1 0,-1 0 0,1 1 0,0 1 0,0 0 0,0 1 0,-18 7 0,25-8 0,1 1 0,-1-1 0,1 1 0,-1 0 0,1 0 0,1 1 0,-1 0 0,1 0 0,-1 0 0,1 0 0,1 1 0,-1-1 0,1 1 0,0 0 0,0 0 0,1 0 0,-1 0 0,-2 14 0,1 1 0,1 0 0,0 0 0,2 1 0,1 26 0,0-36 0,1 0 0,0-1 0,1 1 0,0-1 0,1 0 0,1 0 0,-1 0 0,2 0 0,7 14 0,-7-18 0,0-1 0,0-1 0,1 1 0,0-1 0,0 0 0,0 0 0,0 0 0,1-1 0,0 0 0,0-1 0,0 1 0,1-1 0,-1-1 0,1 1 0,-1-1 0,10 1 0,2 0 0,1 0 0,-1-2 0,1 0 0,0-1 0,26-4 0,-43 4 0,-1-1 0,1 0 0,0 0 0,-1 0 0,0 0 0,1-1 0,-1 1 0,0-1 0,1 1 0,-1-1 0,0 0 0,0 0 0,0 0 0,-1 0 0,1 0 0,0 0 0,-1-1 0,1 1 0,-1 0 0,0-1 0,0 1 0,0-1 0,0 0 0,0 1 0,0-4 0,3-11 0,-1 0 0,3-33 0,-4 29 0,1-18 0,-1 0 0,-5-63 0,2 96-80,-1 1 0,0-1-1,0 1 1,0-1 0,-1 1-1,0 0 1,0 0 0,0 0-1,-1 0 1,1 0 0,-1 1 0,0 0-1,-1 0 1,1 0 0,-1 0-1,-8-5 1,-6-3-6746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16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 24575,'-4'0'0,"-4"0"0,-1-3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5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24575,'-5'8'0,"0"1"0,1-1 0,1 1 0,-1-1 0,1 1 0,1 0 0,0 0 0,0 0 0,0 1 0,1 8 0,-3 8 0,-3 29 0,2 1 0,3-1 0,5 59 0,0-2 0,-3 234-1365,0-327-5461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3:5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24575,'0'4'0,"0"8"0,0 7 0,-4 3 0,-1 2 0,0 1 0,-2 0 0,-5-1 0,1-1 0,-3 1 0,2-2 0,3 1 0,3-1 0,-2-3 0,1 1 0,2 3 0,1-4-8191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4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66 24575,'-3'0'0,"0"1"0,1 0 0,-1-1 0,0 1 0,0 0 0,0 1 0,1-1 0,-1 0 0,1 1 0,-1-1 0,1 1 0,0 0 0,-1 0 0,1 0 0,0 0 0,0 0 0,0 1 0,1-1 0,-1 0 0,1 1 0,-1-1 0,1 1 0,0 0 0,0-1 0,0 1 0,0 0 0,0 0 0,0 0 0,1 0 0,-1 4 0,-1 4 0,1 0 0,0 0 0,1 0 0,0 0 0,0 0 0,4 22 0,-1-23 0,1 0 0,0-1 0,0 0 0,1 1 0,0-1 0,0-1 0,1 1 0,0-1 0,1 0 0,0 0 0,0-1 0,1 0 0,0-1 0,0 1 0,0-1 0,1-1 0,0 1 0,0-2 0,0 1 0,1-1 0,-1-1 0,1 0 0,0 0 0,0 0 0,0-2 0,0 1 0,1-1 0,16-1 0,-25 0 0,0 0 0,1-1 0,-1 1 0,0-1 0,1 0 0,-1 0 0,0 1 0,0-1 0,0 0 0,0-1 0,0 1 0,0 0 0,0-1 0,0 1 0,0-1 0,-1 0 0,1 1 0,-1-1 0,1 0 0,-1 0 0,0 0 0,1 0 0,-1 0 0,0 0 0,0 0 0,-1-1 0,1 1 0,0 0 0,-1 0 0,1-1 0,-1 1 0,0 0 0,0-1 0,0 1 0,0-1 0,-1-3 0,1-11 0,-2 0 0,0 0 0,-9-31 0,9 41 0,-3-13 0,-1 1 0,-1 0 0,-1 1 0,-1 0 0,0 0 0,-1 1 0,-1 0 0,-1 0 0,0 1 0,-17-16 0,27 30-33,-1 0 0,1 0-1,-1 1 1,1-1 0,-1 0-1,0 1 1,0 0 0,0-1 0,0 1-1,0 0 1,0 1 0,0-1-1,0 0 1,0 1 0,0 0-1,-1 0 1,1 0 0,0 0 0,0 0-1,0 1 1,0-1 0,0 1-1,0 0 1,0 0 0,0 0-1,0 0 1,0 0 0,0 1 0,0-1-1,1 1 1,-1 0 0,0 0-1,1 0 1,0 0 0,0 0-1,-1 1 1,1-1 0,0 1 0,1-1-1,-3 5 1,-10 16-6793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4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24575,'-1'9'0,"-1"0"0,0 0 0,0-1 0,-1 1 0,-1-1 0,1 0 0,-1 1 0,-1-1 0,1-1 0,-7 9 0,-17 32 0,22-31 0,1 1 0,1-1 0,1 1 0,0-1 0,1 1 0,1 0 0,1 20 0,1-23 0,-1 1 0,0-1 0,-2 1 0,0-1 0,0 0 0,-1 1 0,-1-1 0,-1 0 0,-12 26 0,0-12-96,7-12-158,0-1 0,1 2 1,1-1-1,-7 22 0,11-21-6572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4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24575,'-8'0'0,"1"0"0,-1 1 0,0 0 0,0 1 0,0 0 0,1 0 0,-1 1 0,1-1 0,0 2 0,-1-1 0,2 1 0,-1 0 0,0 0 0,1 1 0,0 0 0,0 0 0,0 1 0,0-1 0,-8 14 0,-3 5 0,2 2 0,0 0 0,2 0 0,-10 30 0,1-5 0,14-30 0,0 0 0,2 1 0,0-1 0,2 1 0,0 0 0,-1 28 0,7 140 0,1-77 0,-3-98 0,0-1 0,1 0 0,1 1 0,0-1 0,1 0 0,1 0 0,0 0 0,1-1 0,0 0 0,1 1 0,0-2 0,1 1 0,1-1 0,0 0 0,1-1 0,0 1 0,12 10 0,65 48-73,-57-48-1219,-11-8-5534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4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24575,'38'-1'0,"-24"0"0,-1 0 0,0 1 0,0 1 0,0 0 0,0 1 0,14 3 0,-23-3 0,-1-1 0,1 1 0,-1-1 0,0 1 0,0 0 0,1 0 0,-1 1 0,-1-1 0,1 1 0,0-1 0,-1 1 0,1 0 0,-1 0 0,0 0 0,0 0 0,0 0 0,0 1 0,-1-1 0,1 1 0,-1-1 0,0 1 0,0-1 0,0 1 0,0 0 0,-1-1 0,0 6 0,1 3 0,0 1 0,-2 0 0,1 0 0,-2 0 0,0 0 0,0 0 0,-1-1 0,-8 22 0,1-10 0,-1 0 0,-1-1 0,-21 31 0,31-52 0,0 0 0,0 1 0,0 0 0,1-1 0,-1 1 0,1 0 0,0 0 0,0 0 0,0 0 0,0 0 0,0 0 0,0 0 0,1 0 0,0 1 0,0-1 0,0 0 0,0 0 0,0 0 0,0 0 0,1 0 0,0 1 0,-1-1 0,1 0 0,0 0 0,1 0 0,2 4 0,-2-4 0,1 0 0,0 0 0,0-1 0,0 1 0,0-1 0,0 0 0,0 0 0,1 0 0,-1-1 0,1 1 0,-1-1 0,1 0 0,0 1 0,0-2 0,-1 1 0,1 0 0,0-1 0,0 0 0,0 0 0,0 0 0,6-1 0,21-1-455,-1-2 0,36-9 0,-47 7-6371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4:0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24575,'8'-4'0,"6"-4"0,8-2 0,5 1 0,0 3 0,1 1 0,-5 3-8191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4:1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24575,'-2'174'0,"5"187"0,19-161 0,-19-166-227,1-1-1,1 0 1,2-1-1,1 1 1,16 39-1,-17-58-6598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4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24575,'45'-1'0,"-26"-1"0,0 1 0,0 2 0,0 0 0,32 5 0,-47-5 0,0 0 0,0 0 0,0 1 0,-1-1 0,1 1 0,0 0 0,-1 0 0,1 0 0,-1 0 0,0 1 0,1-1 0,-1 1 0,0 0 0,-1 0 0,1 0 0,0 0 0,-1 0 0,0 1 0,0-1 0,0 1 0,0 0 0,0-1 0,-1 1 0,1 0 0,-1 0 0,1 8 0,-1-1 0,0 0 0,0 0 0,-1 0 0,-1 0 0,0 0 0,0 0 0,-1-1 0,0 1 0,-7 18 0,-3 0 0,-1-1 0,-19 28 0,-10 23 0,36-56 0,6-23 0,0 1 0,0-1 0,0 1 0,0-1 0,0 0 0,0 1 0,0-1 0,1 0 0,-1 1 0,0-1 0,0 0 0,0 1 0,0-1 0,1 0 0,-1 1 0,0-1 0,0 0 0,1 0 0,-1 1 0,0-1 0,0 0 0,1 0 0,-1 0 0,0 1 0,1-1 0,-1 0 0,0 0 0,1 0 0,-1 0 0,0 0 0,1 1 0,1-2 0,0 1 0,0 0 0,-1-1 0,1 1 0,0-1 0,-1 0 0,1 1 0,0-1 0,-1 0 0,1 0 0,-1 0 0,0 0 0,1 0 0,-1-1 0,0 1 0,1 0 0,-1-1 0,0 1 0,1-3 0,7-11 0,-1 0 0,-1 0 0,0-1 0,8-31 0,-3 12 0,5-11 0,-6 16 0,0-1 0,-2 1 0,10-63 0,-15 72 0,2 0 0,0 0 0,2 0 0,0 1 0,1 0 0,19-30 0,-23 40 0,-18 39 0,0 0 0,2 1 0,1 0 0,1 1 0,2 0 0,1 0 0,2 1 0,1 0 0,2 59 0,2-86 7,0 0 0,0 0 0,1 0 0,-1 0 0,1-1 1,0 1-1,1-1 0,-1 1 0,1-1 0,0 0 0,0 0 0,0 0 0,1-1 0,0 1 0,-1-1 0,7 5 0,2 0-304,0 0 0,0-1 0,0 0 0,23 8 0,-15-8-6529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3:14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24575,'3'3'0,"-1"1"0,1-1 0,0 0 0,0 0 0,0 0 0,1 0 0,-1 0 0,1-1 0,4 3 0,4 4 0,10 12 0,0 2 0,-2 0 0,-1 1 0,-1 1 0,-1 0 0,-1 2 0,-1 0 0,18 47 0,5-6 0,-27-49 0,0 0 0,11 28 0,-12-20 0,-1 0 0,-2 1 0,0 0 0,-2 0 0,-1 1 0,1 55 0,-5-63 0,-10 191 0,6-181 0,-1 0 0,-2 0 0,-1-1 0,-21 53 0,-26 53-1365,49-122-5461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33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24575,'110'18'0,"-69"-18"0,0-2 0,0-2 0,73-17 0,48-5 0,107 18-1365,-225 8-5461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8T19:07:00.3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1,'4'0,"5"0,5 0,3 0,3 0,2 0,1 0,0 0,1 0,-1 0,-4 4,-5 4,-5 6,-8 4,-4 6,-6-1,0-1,-3 1,-4-1,-2 0,-2 4,2 1,1 0,3-1,4-1,-1-1,3-1,1 0,7-5,7-4,5-6,9-7,5-4,1-2,4 0,1 2,-2 0,-2-3,-2 0,-2 1,0 1,-13 2,-12 0,-5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9:07:17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24575,'99'-1'0,"105"2"0,-201-1 0,-1 0 0,1 1 0,0-1 0,-1 0 0,1 1 0,-1-1 0,1 1 0,-1 0 0,1-1 0,-1 1 0,0 1 0,1-1 0,-1 0 0,0 0 0,0 1 0,0 0 0,0-1 0,0 1 0,0 0 0,2 3 0,-3-3 0,0 1 0,0-1 0,0 1 0,-1-1 0,1 1 0,-1-1 0,1 1 0,-1 0 0,0-1 0,0 1 0,0-1 0,0 1 0,-1-1 0,1 1 0,-1 0 0,-1 3 0,-2 4 0,0 0 0,0-1 0,-1 1 0,-1-1 0,1 0 0,-2-1 0,1 0 0,-14 14 0,-14 10 0,-33 38 0,54-55 0,1 1 0,1 1 0,1 0 0,0 1 0,-8 22 0,11-24 0,2-8 0,2 1 0,-1 0 0,1 1 0,0-1 0,-2 14 0,5-21 0,0-1 0,0 1 0,0 0 0,0-1 0,0 1 0,0-1 0,1 1 0,-1-1 0,0 1 0,1-1 0,0 1 0,-1-1 0,1 1 0,0-1 0,-1 1 0,1-1 0,0 0 0,0 0 0,0 1 0,0-1 0,0 0 0,1 0 0,-1 0 0,0 0 0,0 0 0,1 0 0,-1 0 0,0-1 0,1 1 0,-1 0 0,1-1 0,-1 1 0,1-1 0,-1 0 0,1 1 0,0-1 0,-1 0 0,1 0 0,2 0 0,44 1-277,0-2-1,0-3 1,72-13-1,-111 16 23,10-2-6571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9:07:19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24575,'4'0'0,"5"0"0,9 0 0,0 3 0,3 2 0,0 0 0,0 3 0,2 0 0,-5-2-8191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34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24575,'3'0'0,"16"-4"0,18-4 0,6-5 0,0 1 0,-5 1 0,-4 3 0,-6 3 0,-3 3 0,-6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21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24575,'25'2'0,"1"0"0,-1 3 0,1 0 0,31 11 0,-24-7 0,51 9 0,46-13 0,-104-6 0,0 2 0,0 0 0,0 1 0,-1 2 0,1 1 0,43 13 0,9 10 0,153 33 0,88-7 0,-240-42 0,500 41 0,1-45 0,-340-6 0,-183-2 0,1 2 0,-1 4 0,0 1 0,-1 3 0,0 3 0,94 34 0,-87-22 0,0 2 0,-2 4 0,95 63 0,-106-61 0,2-3 0,108 48 0,-131-64 0,-2 1 0,41 30 0,-25-16 0,-4-1 0,-2 3 0,-1 1 0,-1 1 0,-2 2 0,-1 1 0,-2 2 0,-2 1 0,-1 1 0,-2 2 0,33 75 0,-51-98 0,-1 1 0,0 0 0,-2 1 0,0-1 0,-1 1 0,0 34 0,-4 0 0,-10 70 0,-1-59 0,-37 121 0,-2 0 0,-41 513 0,73 10 0,-14-251 0,16-310 0,3 349 0,9-132 0,-65 583 0,69-934 0,-2 13 0,1 1 0,3 36 0,0-57 0,0 1 0,1 0 0,0 0 0,0-1 0,1 1 0,0-1 0,0 0 0,1 0 0,0 0 0,1-1 0,7 12 0,7 1 0,1-1 0,1 0 0,1-2 0,0 0 0,1-2 0,1-1 0,0 0 0,1-2 0,0 0 0,29 7 0,-54-18 0,1-1 0,-1 0 0,1 0 0,-1 0 0,0 1 0,1-1 0,-1 0 0,1 0 0,-1 0 0,1 0 0,-1 0 0,1 0 0,-1 0 0,1 0 0,-1 0 0,0 0 0,1 0 0,-1 0 0,1 0 0,-1 0 0,1 0 0,-1 0 0,1-1 0,-1 1 0,0 0 0,1 0 0,-1-1 0,1 1 0,-1 0 0,0 0 0,1-1 0,-1 1 0,0 0 0,1-1 0,-1 1 0,0-1 0,1 0 0,-3-20 0,-16-24 0,-23-22 0,32 55 0,1 0 0,0 0 0,1-1 0,0 0 0,1 0 0,0-1 0,1 0 0,1 0 0,0 0 0,-2-21 0,5 33 0,1 0 0,0 0 0,0 0 0,0 0 0,0 0 0,1 1 0,-1-1 0,0 0 0,1 0 0,-1 0 0,1 1 0,0-1 0,0 0 0,0 0 0,0 1 0,2-4 0,-2 5 0,-1-1 0,1 0 0,0 1 0,0-1 0,0 1 0,0-1 0,0 1 0,0 0 0,0-1 0,0 1 0,0 0 0,0 0 0,0 0 0,0 0 0,1 0 0,-1 0 0,0 0 0,0 0 0,0 0 0,0 0 0,2 1 0,1 1 0,0 0 0,1 0 0,-1 0 0,0 0 0,0 1 0,0-1 0,-1 1 0,1 0 0,-1 1 0,1-1 0,-1 0 0,3 5 0,21 34 0,-2 2 0,24 54 0,-47-95 0,0 0 0,0 0 0,-1 1 0,1-1 0,-1 1 0,0-1 0,0 1 0,0-1 0,0 1 0,-1 0 0,1-1 0,-1 1 0,0 0 0,0 0 0,0-1 0,-1 1 0,1 0 0,-1 0 0,0-1 0,0 1 0,0-1 0,-1 1 0,1-1 0,-1 1 0,0-1 0,0 0 0,0 0 0,0 0 0,-1 0 0,1 0 0,-1 0 0,1-1 0,-1 1 0,0-1 0,-4 3 0,-13 11 0,1 1 0,1 1 0,-18 22 0,30-32 0,-1 1 0,2 0 0,-1 1 0,1-1 0,1 1 0,0 0 0,0 0 0,1 0 0,-4 21 0,7-30-21,-1-1-1,1 0 0,0 0 1,0 0-1,0 1 0,0-1 1,0 0-1,-1 0 0,1 1 1,0-1-1,0 0 0,0 0 1,0 1-1,0-1 0,0 0 1,0 0-1,0 1 0,0-1 0,0 0 1,0 0-1,0 1 0,0-1 1,0 0-1,0 0 0,1 1 1,-1-1-1,0 0 0,0 0 1,0 1-1,0-1 0,0 0 1,1 0-1,-1 0 0,0 1 1,0-1-1,0 0 0,0 0 1,1 0-1,-1 0 0,0 1 1,0-1-1,1 0 0,-1 0 1,0 0-1,0 0 0,1 0 1,-1 0-1,0 0 0,0 0 1,1 0-1,-1 0 0,0 0 1,0 0-1,1 0 0,-1 0 1,0 0-1,0 0 0,1 0 1,-1 0-1,0 0 0,0 0 1,1 0-1,9-4-6804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23:33:24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 0 24575,'-38'2'0,"0"2"0,-51 11 0,52-7 0,-1-2 0,-53 2 0,89-9 0,-1 1 0,1 0 0,0 0 0,-1 0 0,1 0 0,0 1 0,-1-1 0,1 1 0,0-1 0,0 1 0,0 0 0,-1 0 0,1 0 0,0 0 0,0 0 0,0 0 0,0 1 0,1-1 0,-1 1 0,0-1 0,0 1 0,1-1 0,-1 1 0,-1 3 0,1 0 0,0 1 0,1 0 0,-1-1 0,1 1 0,0 0 0,1 0 0,-1 0 0,2 11 0,11 232 0,1-10 0,-34 324 0,0-76 0,0 123 43,0 71-641,8-295-2473,-15-4 3744,9-128 2280,3-41-2953,15-207 0,1-1 0,0 1 0,1 0 0,-1-1 0,1 1 0,0-1 0,0 1 0,1-1 0,0 1 0,0-1 0,0 0 0,1 0 0,-1 0 0,1 0 0,0 0 0,1-1 0,-1 1 0,1-1 0,0 0 0,0 0 0,6 5 0,10 5 0,0 0 0,1-1 0,37 17 0,-41-22 0,-5-2 24,0-1 0,0-1 0,0 0 0,20 3 0,-26-5-148,0-2 0,0 1 1,-1 0-1,1-1 0,0 0 0,0-1 1,0 1-1,0-1 0,0 0 0,-1-1 1,11-3-1,6-7-6702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3465-A889-4F57-9EBF-E4D7C5F52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382E0-4B5F-4EEA-BB6B-DF05FF7CB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CF05-9B1F-4FA5-BFF8-DBDBFCB2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87332-7FBE-40CF-AEC4-21439933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0A4BF-F230-467D-8ABD-5918D2DB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9A20-BA1C-4C65-B8B5-8C252F30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C3274-5B0F-41DE-A7B2-B748BED85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13259-4F9E-4C12-AF9A-71003C72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12628-1E2D-407D-9AAC-569DA29C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AEC5-AB23-4CD8-BC6A-E16E74AD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7D25CE-4779-4C77-83FA-FA73D0103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C2293-6AE2-4CB1-969E-215A95814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1EE3E-7E96-4F4F-93C1-07F3D3C5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3AC00-D0EA-48F5-A655-237C2A28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C9CC-3AAD-45CB-811E-50F62839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9836-C46A-435B-B94E-14A1146F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A380-8530-479C-9842-E62F2637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96C13-CE2E-4B4A-A85A-93F2D43B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21990-B45C-460D-BB66-736945BC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6A85A-0038-4CBE-B01B-89880016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BCD7-230D-43A0-9020-A2D3FBD0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8420E-F22A-419A-9EFE-89F579B1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0A4B-D9D8-4930-848F-0AC6C064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60FF6-8BE2-4707-9277-A2BD0ABC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39AE3-2075-4D5F-A6D0-2EEB3D4A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BC94-1F15-4D01-9366-E636EFDB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C3F0-867C-4DAA-A5F9-48AE59C0E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D85C9-8DC3-4830-B987-94EF64D8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0AEAD-57CD-431B-8D6C-528E7886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C529C-4CC9-423B-8BD1-31620CFE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8626F-1A51-4CFE-BF9E-FD42DD86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1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2E90-FFE6-4BD4-9918-B67B3C83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CCCB7-1BEC-4D00-901C-AB88346CE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AA6AF-B06A-4FD0-9D88-B1E14278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2388E-A082-45CB-AD28-AEE1598BC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9F996B-B727-40F0-AA1E-F71737F55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AFF32-F0ED-4F78-B516-36C84469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8E243-F35E-4722-8007-40CAE31D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1A99-E41F-4E23-9C7F-C5072562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FC8-F413-4D5E-BBA9-498DCAD0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EAD32-160B-4DB2-BA8D-01AA4321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7987E-C807-47A1-A9D0-444B774C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69B41-D8AC-4181-9EE0-FC15A04C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3C456-477E-4A37-AB97-B3122C3F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363D-4FD8-4D56-A8CF-35C4A4E5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EEC2-56AD-4155-9A61-ABB45A46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7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7979-FEF4-424E-966D-0559EEF2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AF74-76B8-47E3-90D2-18914C47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5678F-0E60-4387-BCBA-5A0543D2E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D86D9-5E4D-46E2-8D9E-1CEDB69B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16A07-676F-43B3-A528-BA689824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4250A-F9AC-41BB-B024-0D1ABA71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E259-248F-486B-A3E4-C1FB1CEA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F999A-5A93-4D63-9BB5-AAAB27EE5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87DF8-01DE-44CE-9084-CEE52FDB3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E14F0-5174-4B8E-B726-CB8B0ACF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114A4-608A-4049-B8AC-FDF7B5D1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E685C-F0CF-43D1-8799-1CE565EB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2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6F55F-51D6-4565-9A42-F1FE2079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5228E-E79D-4706-81A5-E87C657ED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881D8-21C6-402C-8179-D9373C139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8A05-872E-445A-A2B2-B9C3AFF4192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E55A2-2698-4DB1-9182-78EAC2C77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33963-3887-4EC7-AEA2-A21E78891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2C11-FA87-44DC-8BE0-CF64668B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customXml" Target="../ink/ink10.xml"/><Relationship Id="rId34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customXml" Target="../ink/ink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customXml" Target="../ink/ink2.xml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160.png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image" Target="../media/image110.png"/><Relationship Id="rId21" Type="http://schemas.openxmlformats.org/officeDocument/2006/relationships/image" Target="../media/image200.png"/><Relationship Id="rId34" Type="http://schemas.openxmlformats.org/officeDocument/2006/relationships/image" Target="../media/image27.png"/><Relationship Id="rId7" Type="http://schemas.openxmlformats.org/officeDocument/2006/relationships/image" Target="../media/image130.png"/><Relationship Id="rId12" Type="http://schemas.openxmlformats.org/officeDocument/2006/relationships/customXml" Target="../ink/ink22.xml"/><Relationship Id="rId17" Type="http://schemas.openxmlformats.org/officeDocument/2006/relationships/image" Target="../media/image180.png"/><Relationship Id="rId25" Type="http://schemas.openxmlformats.org/officeDocument/2006/relationships/image" Target="../media/image220.png"/><Relationship Id="rId33" Type="http://schemas.openxmlformats.org/officeDocument/2006/relationships/image" Target="../media/image26.png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150.png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29.png"/><Relationship Id="rId5" Type="http://schemas.openxmlformats.org/officeDocument/2006/relationships/image" Target="../media/image120.png"/><Relationship Id="rId15" Type="http://schemas.openxmlformats.org/officeDocument/2006/relationships/image" Target="../media/image170.png"/><Relationship Id="rId23" Type="http://schemas.openxmlformats.org/officeDocument/2006/relationships/image" Target="../media/image210.png"/><Relationship Id="rId28" Type="http://schemas.openxmlformats.org/officeDocument/2006/relationships/customXml" Target="../ink/ink30.xml"/><Relationship Id="rId36" Type="http://schemas.openxmlformats.org/officeDocument/2006/relationships/customXml" Target="../ink/ink33.xml"/><Relationship Id="rId10" Type="http://schemas.openxmlformats.org/officeDocument/2006/relationships/customXml" Target="../ink/ink21.xml"/><Relationship Id="rId19" Type="http://schemas.openxmlformats.org/officeDocument/2006/relationships/image" Target="../media/image190.png"/><Relationship Id="rId31" Type="http://schemas.openxmlformats.org/officeDocument/2006/relationships/image" Target="../media/image25.png"/><Relationship Id="rId4" Type="http://schemas.openxmlformats.org/officeDocument/2006/relationships/customXml" Target="../ink/ink18.xml"/><Relationship Id="rId9" Type="http://schemas.openxmlformats.org/officeDocument/2006/relationships/image" Target="../media/image140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3.png"/><Relationship Id="rId30" Type="http://schemas.openxmlformats.org/officeDocument/2006/relationships/customXml" Target="../ink/ink31.xml"/><Relationship Id="rId35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18" Type="http://schemas.openxmlformats.org/officeDocument/2006/relationships/image" Target="../media/image40.jpeg"/><Relationship Id="rId3" Type="http://schemas.openxmlformats.org/officeDocument/2006/relationships/customXml" Target="../ink/ink34.xml"/><Relationship Id="rId7" Type="http://schemas.openxmlformats.org/officeDocument/2006/relationships/image" Target="../media/image33.jpeg"/><Relationship Id="rId12" Type="http://schemas.openxmlformats.org/officeDocument/2006/relationships/customXml" Target="../ink/ink36.xml"/><Relationship Id="rId17" Type="http://schemas.openxmlformats.org/officeDocument/2006/relationships/image" Target="../media/image39.png"/><Relationship Id="rId2" Type="http://schemas.openxmlformats.org/officeDocument/2006/relationships/image" Target="../media/image30.png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customXml" Target="../ink/ink35.xml"/><Relationship Id="rId4" Type="http://schemas.openxmlformats.org/officeDocument/2006/relationships/image" Target="../media/image300.png"/><Relationship Id="rId9" Type="http://schemas.openxmlformats.org/officeDocument/2006/relationships/image" Target="../media/image35.png"/><Relationship Id="rId14" Type="http://schemas.openxmlformats.org/officeDocument/2006/relationships/customXml" Target="../ink/ink3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53.png"/><Relationship Id="rId3" Type="http://schemas.openxmlformats.org/officeDocument/2006/relationships/image" Target="../media/image42.png"/><Relationship Id="rId21" Type="http://schemas.openxmlformats.org/officeDocument/2006/relationships/image" Target="../media/image44.png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customXml" Target="../ink/ink60.xml"/><Relationship Id="rId50" Type="http://schemas.openxmlformats.org/officeDocument/2006/relationships/image" Target="../media/image59.png"/><Relationship Id="rId7" Type="http://schemas.openxmlformats.org/officeDocument/2006/relationships/image" Target="../media/image370.png"/><Relationship Id="rId12" Type="http://schemas.openxmlformats.org/officeDocument/2006/relationships/customXml" Target="../ink/ink43.xml"/><Relationship Id="rId17" Type="http://schemas.openxmlformats.org/officeDocument/2006/relationships/image" Target="../media/image420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38" Type="http://schemas.openxmlformats.org/officeDocument/2006/relationships/customXml" Target="../ink/ink56.xml"/><Relationship Id="rId46" Type="http://schemas.openxmlformats.org/officeDocument/2006/relationships/image" Target="../media/image57.png"/><Relationship Id="rId2" Type="http://schemas.openxmlformats.org/officeDocument/2006/relationships/image" Target="../media/image41.png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48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390.png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52.png"/><Relationship Id="rId40" Type="http://schemas.openxmlformats.org/officeDocument/2006/relationships/customXml" Target="../ink/ink57.xml"/><Relationship Id="rId45" Type="http://schemas.openxmlformats.org/officeDocument/2006/relationships/image" Target="../media/image56.png"/><Relationship Id="rId5" Type="http://schemas.openxmlformats.org/officeDocument/2006/relationships/image" Target="../media/image360.png"/><Relationship Id="rId15" Type="http://schemas.openxmlformats.org/officeDocument/2006/relationships/image" Target="../media/image410.png"/><Relationship Id="rId23" Type="http://schemas.openxmlformats.org/officeDocument/2006/relationships/image" Target="../media/image45.png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customXml" Target="../ink/ink61.xml"/><Relationship Id="rId10" Type="http://schemas.openxmlformats.org/officeDocument/2006/relationships/customXml" Target="../ink/ink42.xml"/><Relationship Id="rId19" Type="http://schemas.openxmlformats.org/officeDocument/2006/relationships/image" Target="../media/image43.png"/><Relationship Id="rId31" Type="http://schemas.openxmlformats.org/officeDocument/2006/relationships/image" Target="../media/image49.png"/><Relationship Id="rId44" Type="http://schemas.openxmlformats.org/officeDocument/2006/relationships/customXml" Target="../ink/ink59.xml"/><Relationship Id="rId52" Type="http://schemas.openxmlformats.org/officeDocument/2006/relationships/image" Target="../media/image60.png"/><Relationship Id="rId4" Type="http://schemas.openxmlformats.org/officeDocument/2006/relationships/customXml" Target="../ink/ink39.xml"/><Relationship Id="rId9" Type="http://schemas.openxmlformats.org/officeDocument/2006/relationships/image" Target="../media/image380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47.png"/><Relationship Id="rId30" Type="http://schemas.openxmlformats.org/officeDocument/2006/relationships/customXml" Target="../ink/ink52.xml"/><Relationship Id="rId35" Type="http://schemas.openxmlformats.org/officeDocument/2006/relationships/image" Target="../media/image51.png"/><Relationship Id="rId43" Type="http://schemas.openxmlformats.org/officeDocument/2006/relationships/image" Target="../media/image55.png"/><Relationship Id="rId48" Type="http://schemas.openxmlformats.org/officeDocument/2006/relationships/image" Target="../media/image58.png"/><Relationship Id="rId8" Type="http://schemas.openxmlformats.org/officeDocument/2006/relationships/customXml" Target="../ink/ink41.xml"/><Relationship Id="rId51" Type="http://schemas.openxmlformats.org/officeDocument/2006/relationships/customXml" Target="../ink/ink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196712-BD0C-4DBC-AB78-B94FBF1D6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616" y="2042612"/>
            <a:ext cx="8388768" cy="22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8CC1E2-1A5E-489E-9281-732984EA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312" y="425116"/>
            <a:ext cx="3876635" cy="6007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9ACBD3-BC4F-49B8-A288-686FA6B18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825"/>
            <a:ext cx="6026656" cy="5539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DC3E7D-ED19-4C42-BB8D-4849C0BC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1484E6-4DE1-4C93-8CEE-4AA2F167F9DE}"/>
              </a:ext>
            </a:extLst>
          </p:cNvPr>
          <p:cNvSpPr/>
          <p:nvPr/>
        </p:nvSpPr>
        <p:spPr>
          <a:xfrm>
            <a:off x="2698595" y="2207941"/>
            <a:ext cx="379141" cy="14868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741EB-4803-42A5-AFF3-0694025755F7}"/>
              </a:ext>
            </a:extLst>
          </p:cNvPr>
          <p:cNvSpPr/>
          <p:nvPr/>
        </p:nvSpPr>
        <p:spPr>
          <a:xfrm>
            <a:off x="3323063" y="2341756"/>
            <a:ext cx="379141" cy="14868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EC6C2-83C4-4E33-8894-DBAA348CF72E}"/>
              </a:ext>
            </a:extLst>
          </p:cNvPr>
          <p:cNvSpPr/>
          <p:nvPr/>
        </p:nvSpPr>
        <p:spPr>
          <a:xfrm>
            <a:off x="4618173" y="2341756"/>
            <a:ext cx="379141" cy="14868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30A74-8A66-426D-A3E4-24A9727B70D3}"/>
              </a:ext>
            </a:extLst>
          </p:cNvPr>
          <p:cNvSpPr/>
          <p:nvPr/>
        </p:nvSpPr>
        <p:spPr>
          <a:xfrm>
            <a:off x="5270809" y="2341755"/>
            <a:ext cx="379141" cy="14868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9FD54-2347-412F-9184-9A35CFBE4CC0}"/>
              </a:ext>
            </a:extLst>
          </p:cNvPr>
          <p:cNvSpPr/>
          <p:nvPr/>
        </p:nvSpPr>
        <p:spPr>
          <a:xfrm>
            <a:off x="5969095" y="2341754"/>
            <a:ext cx="379141" cy="14868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67E9B-4573-4C9C-9175-D3777444C578}"/>
              </a:ext>
            </a:extLst>
          </p:cNvPr>
          <p:cNvSpPr/>
          <p:nvPr/>
        </p:nvSpPr>
        <p:spPr>
          <a:xfrm>
            <a:off x="4024083" y="3712798"/>
            <a:ext cx="379141" cy="14868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6DD5-92D4-46AD-B889-B473027D6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Variational Autoencoders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74F15-35C7-4938-88EF-4DC6A95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[1] Auto-Encoding Variational Bayes</a:t>
            </a:r>
          </a:p>
          <a:p>
            <a:r>
              <a:rPr lang="en-US" sz="1600" dirty="0"/>
              <a:t>[2] NVAE: A Deep Hierarchical Variational Autoencoder </a:t>
            </a:r>
          </a:p>
        </p:txBody>
      </p:sp>
    </p:spTree>
    <p:extLst>
      <p:ext uri="{BB962C8B-B14F-4D97-AF65-F5344CB8AC3E}">
        <p14:creationId xmlns:p14="http://schemas.microsoft.com/office/powerpoint/2010/main" val="27970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8F2D-BF2F-4F20-AC26-EFE48B8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dirty="0"/>
              <a:t>Autoencoder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BD93-E2EE-43A9-AD54-A9E23C62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10" y="3159596"/>
            <a:ext cx="10515600" cy="409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Minimize the reconstruction loss i.e. </a:t>
            </a:r>
            <a:r>
              <a:rPr lang="en-US" sz="1800" b="1" dirty="0"/>
              <a:t>min</a:t>
            </a:r>
            <a:r>
              <a:rPr lang="en-US" sz="1800" dirty="0"/>
              <a:t>|x-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x̂</a:t>
            </a:r>
            <a:r>
              <a:rPr lang="en-US" sz="1800" dirty="0"/>
              <a:t>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26A92-C25C-42CB-A392-E333C67D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34" y="922422"/>
            <a:ext cx="8399331" cy="223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872D6-D634-4E80-93B9-8ABD0E4BB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52" y="3651970"/>
            <a:ext cx="6004584" cy="2283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386932-AA2E-4619-B414-EC83E732AB1A}"/>
              </a:ext>
            </a:extLst>
          </p:cNvPr>
          <p:cNvSpPr txBox="1"/>
          <p:nvPr/>
        </p:nvSpPr>
        <p:spPr>
          <a:xfrm>
            <a:off x="2502569" y="2647172"/>
            <a:ext cx="32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DC2DD-FAEA-437B-A451-3DA1CC1A73EB}"/>
              </a:ext>
            </a:extLst>
          </p:cNvPr>
          <p:cNvSpPr txBox="1"/>
          <p:nvPr/>
        </p:nvSpPr>
        <p:spPr>
          <a:xfrm>
            <a:off x="9504947" y="2655025"/>
            <a:ext cx="24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x̂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C0C18-7905-4308-867E-D93EEF9BA762}"/>
              </a:ext>
            </a:extLst>
          </p:cNvPr>
          <p:cNvSpPr txBox="1"/>
          <p:nvPr/>
        </p:nvSpPr>
        <p:spPr>
          <a:xfrm>
            <a:off x="1704474" y="5242881"/>
            <a:ext cx="279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random vector embedding</a:t>
            </a:r>
          </a:p>
        </p:txBody>
      </p:sp>
    </p:spTree>
    <p:extLst>
      <p:ext uri="{BB962C8B-B14F-4D97-AF65-F5344CB8AC3E}">
        <p14:creationId xmlns:p14="http://schemas.microsoft.com/office/powerpoint/2010/main" val="39572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0A2E3E-6765-4294-925C-639BAE40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dirty="0"/>
              <a:t>GAN</a:t>
            </a:r>
          </a:p>
        </p:txBody>
      </p:sp>
      <p:pic>
        <p:nvPicPr>
          <p:cNvPr id="2050" name="Picture 2" descr="GANs — Theory and Introduction in PyTorch | by Arham Khan | Geek Culture |  Medium">
            <a:extLst>
              <a:ext uri="{FF2B5EF4-FFF2-40B4-BE49-F238E27FC236}">
                <a16:creationId xmlns:a16="http://schemas.microsoft.com/office/drawing/2014/main" id="{73A71708-FFA7-400C-B554-E0C97A4D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09" y="595647"/>
            <a:ext cx="6395781" cy="30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1D04BC-74C0-4033-ACED-BF36410A8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763" y="3601788"/>
            <a:ext cx="3142247" cy="15798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A40B21-B753-4077-BC29-F6BEE8BB713E}"/>
              </a:ext>
            </a:extLst>
          </p:cNvPr>
          <p:cNvCxnSpPr>
            <a:cxnSpLocks/>
          </p:cNvCxnSpPr>
          <p:nvPr/>
        </p:nvCxnSpPr>
        <p:spPr>
          <a:xfrm>
            <a:off x="6280484" y="4267199"/>
            <a:ext cx="882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7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4D70D-B180-4762-B2A9-435C8FE3E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179"/>
            <a:ext cx="10515600" cy="4965784"/>
          </a:xfrm>
        </p:spPr>
        <p:txBody>
          <a:bodyPr>
            <a:normAutofit/>
          </a:bodyPr>
          <a:lstStyle/>
          <a:p>
            <a:r>
              <a:rPr lang="en-US" sz="2000" dirty="0"/>
              <a:t>Objective</a:t>
            </a:r>
          </a:p>
          <a:p>
            <a:pPr lvl="1"/>
            <a:r>
              <a:rPr lang="en-US" sz="2000" dirty="0"/>
              <a:t>Develop an autoencoder that can generate 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9C58A5-407A-4A08-A5BF-3750E59A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58B94-2604-4AD0-BF62-E645E66F330E}"/>
              </a:ext>
            </a:extLst>
          </p:cNvPr>
          <p:cNvSpPr/>
          <p:nvPr/>
        </p:nvSpPr>
        <p:spPr>
          <a:xfrm>
            <a:off x="1090863" y="2534651"/>
            <a:ext cx="5887453" cy="3465847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C4827-1F4D-4C55-8E22-17D08E11D0AD}"/>
              </a:ext>
            </a:extLst>
          </p:cNvPr>
          <p:cNvSpPr txBox="1"/>
          <p:nvPr/>
        </p:nvSpPr>
        <p:spPr>
          <a:xfrm>
            <a:off x="3312694" y="4129075"/>
            <a:ext cx="14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Global pool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1D09E3-5171-401C-9570-1B97834B76D5}"/>
                  </a:ext>
                </a:extLst>
              </p14:cNvPr>
              <p14:cNvContentPartPr/>
              <p14:nvPr/>
            </p14:nvContentPartPr>
            <p14:xfrm>
              <a:off x="1511444" y="2852184"/>
              <a:ext cx="1105219" cy="101085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1D09E3-5171-401C-9570-1B97834B76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3444" y="2834184"/>
                <a:ext cx="1140860" cy="1046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789B95-F483-4B8E-A99B-4E52007B015F}"/>
                  </a:ext>
                </a:extLst>
              </p14:cNvPr>
              <p14:cNvContentPartPr/>
              <p14:nvPr/>
            </p14:nvContentPartPr>
            <p14:xfrm>
              <a:off x="1511444" y="4712816"/>
              <a:ext cx="1105219" cy="93089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789B95-F483-4B8E-A99B-4E52007B01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3450" y="4694817"/>
                <a:ext cx="1140848" cy="966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AFF8C2-0555-4877-B894-650A5EFB2A15}"/>
                  </a:ext>
                </a:extLst>
              </p14:cNvPr>
              <p14:cNvContentPartPr/>
              <p14:nvPr/>
            </p14:nvContentPartPr>
            <p14:xfrm>
              <a:off x="4851885" y="2833244"/>
              <a:ext cx="1585305" cy="1097273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AFF8C2-0555-4877-B894-650A5EFB2A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4247" y="2815604"/>
                <a:ext cx="1620942" cy="1132913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F6080DD-5D6B-4348-85B0-91C17ADB1829}"/>
              </a:ext>
            </a:extLst>
          </p:cNvPr>
          <p:cNvSpPr txBox="1"/>
          <p:nvPr/>
        </p:nvSpPr>
        <p:spPr>
          <a:xfrm>
            <a:off x="2059200" y="2828134"/>
            <a:ext cx="14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Dog images pool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297E84-3045-4203-A123-D91BC6720B6B}"/>
              </a:ext>
            </a:extLst>
          </p:cNvPr>
          <p:cNvSpPr txBox="1"/>
          <p:nvPr/>
        </p:nvSpPr>
        <p:spPr>
          <a:xfrm>
            <a:off x="2285999" y="5644696"/>
            <a:ext cx="14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Cat images pool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7057F0-E4B6-49DC-9399-1920D5F100FD}"/>
              </a:ext>
            </a:extLst>
          </p:cNvPr>
          <p:cNvSpPr txBox="1"/>
          <p:nvPr/>
        </p:nvSpPr>
        <p:spPr>
          <a:xfrm>
            <a:off x="5374105" y="3990576"/>
            <a:ext cx="14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Horse Images pool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2D2437A-EAC5-48FB-93AC-F131961AA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9033" y="4599323"/>
            <a:ext cx="3307430" cy="13286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F8507FC-1AA8-45F1-8776-41A9C1A7A845}"/>
                  </a:ext>
                </a:extLst>
              </p14:cNvPr>
              <p14:cNvContentPartPr/>
              <p14:nvPr/>
            </p14:nvContentPartPr>
            <p14:xfrm>
              <a:off x="4931103" y="4457501"/>
              <a:ext cx="1625760" cy="1094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F8507FC-1AA8-45F1-8776-41A9C1A7A8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3103" y="4439861"/>
                <a:ext cx="1661400" cy="11296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0D84B15-81D2-4CBA-A43E-04C5B174C0A1}"/>
              </a:ext>
            </a:extLst>
          </p:cNvPr>
          <p:cNvSpPr txBox="1"/>
          <p:nvPr/>
        </p:nvSpPr>
        <p:spPr>
          <a:xfrm>
            <a:off x="5022088" y="5644696"/>
            <a:ext cx="14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Zebra images pool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45EDC6-EC41-432C-B370-CCE40B1C3FBB}"/>
                  </a:ext>
                </a:extLst>
              </p14:cNvPr>
              <p14:cNvContentPartPr/>
              <p14:nvPr/>
            </p14:nvContentPartPr>
            <p14:xfrm>
              <a:off x="10692314" y="1834328"/>
              <a:ext cx="7920" cy="1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45EDC6-EC41-432C-B370-CCE40B1C3F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83314" y="1825688"/>
                <a:ext cx="2556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56BF7F5-E1F3-4CB4-BB37-BFF23A24E381}"/>
              </a:ext>
            </a:extLst>
          </p:cNvPr>
          <p:cNvGrpSpPr/>
          <p:nvPr/>
        </p:nvGrpSpPr>
        <p:grpSpPr>
          <a:xfrm>
            <a:off x="11215754" y="6016088"/>
            <a:ext cx="414000" cy="44640"/>
            <a:chOff x="11215754" y="6016088"/>
            <a:chExt cx="414000" cy="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61E228-43B6-42FA-A051-151D7CDC647A}"/>
                    </a:ext>
                  </a:extLst>
                </p14:cNvPr>
                <p14:cNvContentPartPr/>
                <p14:nvPr/>
              </p14:nvContentPartPr>
              <p14:xfrm>
                <a:off x="11215754" y="6038408"/>
                <a:ext cx="296640" cy="22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61E228-43B6-42FA-A051-151D7CDC64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07114" y="6029768"/>
                  <a:ext cx="31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9F074B-2C80-4F2E-8AEC-528CE7AFE6F6}"/>
                    </a:ext>
                  </a:extLst>
                </p14:cNvPr>
                <p14:cNvContentPartPr/>
                <p14:nvPr/>
              </p14:nvContentPartPr>
              <p14:xfrm>
                <a:off x="11525354" y="6016088"/>
                <a:ext cx="104400" cy="23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9F074B-2C80-4F2E-8AEC-528CE7AFE6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16714" y="6007088"/>
                  <a:ext cx="1220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25F75C-F0F1-4B7B-91D0-F049BFF21C0B}"/>
              </a:ext>
            </a:extLst>
          </p:cNvPr>
          <p:cNvGrpSpPr/>
          <p:nvPr/>
        </p:nvGrpSpPr>
        <p:grpSpPr>
          <a:xfrm>
            <a:off x="4445954" y="2064368"/>
            <a:ext cx="3791160" cy="4025880"/>
            <a:chOff x="4445954" y="2064368"/>
            <a:chExt cx="3791160" cy="40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EBBB37-CFB1-4F6F-8830-ECE611F8280B}"/>
                    </a:ext>
                  </a:extLst>
                </p14:cNvPr>
                <p14:cNvContentPartPr/>
                <p14:nvPr/>
              </p14:nvContentPartPr>
              <p14:xfrm>
                <a:off x="5788394" y="3155888"/>
                <a:ext cx="1598760" cy="2362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EBBB37-CFB1-4F6F-8830-ECE611F828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9754" y="3147248"/>
                  <a:ext cx="1616400" cy="23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B237FE-FDF8-42FA-8BC8-B58B8BA4BABB}"/>
                    </a:ext>
                  </a:extLst>
                </p14:cNvPr>
                <p14:cNvContentPartPr/>
                <p14:nvPr/>
              </p14:nvContentPartPr>
              <p14:xfrm>
                <a:off x="7626194" y="4438928"/>
                <a:ext cx="190800" cy="1590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B237FE-FDF8-42FA-8BC8-B58B8BA4BA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17194" y="4429928"/>
                  <a:ext cx="208440" cy="16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83ED54-73DA-4571-8EB8-18B547F8D76C}"/>
                    </a:ext>
                  </a:extLst>
                </p14:cNvPr>
                <p14:cNvContentPartPr/>
                <p14:nvPr/>
              </p14:nvContentPartPr>
              <p14:xfrm>
                <a:off x="8037674" y="4365128"/>
                <a:ext cx="199440" cy="1725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83ED54-73DA-4571-8EB8-18B547F8D7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28674" y="4356488"/>
                  <a:ext cx="217080" cy="17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363880-2E71-41F5-A71C-E1DD5A99B0B9}"/>
                    </a:ext>
                  </a:extLst>
                </p14:cNvPr>
                <p14:cNvContentPartPr/>
                <p14:nvPr/>
              </p14:nvContentPartPr>
              <p14:xfrm>
                <a:off x="7875314" y="4763288"/>
                <a:ext cx="4572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363880-2E71-41F5-A71C-E1DD5A99B0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66674" y="4754648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9887FF-991A-4252-ACD7-022B837A3AC4}"/>
                    </a:ext>
                  </a:extLst>
                </p14:cNvPr>
                <p14:cNvContentPartPr/>
                <p14:nvPr/>
              </p14:nvContentPartPr>
              <p14:xfrm>
                <a:off x="7882874" y="5088008"/>
                <a:ext cx="35280" cy="14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9887FF-991A-4252-ACD7-022B837A3A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73874" y="5079008"/>
                  <a:ext cx="52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7081A8-257A-467F-8F90-CAEFD9B90E69}"/>
                    </a:ext>
                  </a:extLst>
                </p14:cNvPr>
                <p14:cNvContentPartPr/>
                <p14:nvPr/>
              </p14:nvContentPartPr>
              <p14:xfrm>
                <a:off x="7897634" y="5369528"/>
                <a:ext cx="58320" cy="6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7081A8-257A-467F-8F90-CAEFD9B90E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88634" y="5360888"/>
                  <a:ext cx="75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042CF9-A76B-4355-AC11-206BAE415DAC}"/>
                    </a:ext>
                  </a:extLst>
                </p14:cNvPr>
                <p14:cNvContentPartPr/>
                <p14:nvPr/>
              </p14:nvContentPartPr>
              <p14:xfrm>
                <a:off x="7890074" y="5619008"/>
                <a:ext cx="72360" cy="7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042CF9-A76B-4355-AC11-206BAE415D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81074" y="5610008"/>
                  <a:ext cx="90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6484DB1-77FF-4E5C-AF91-4EB27847A0D4}"/>
                    </a:ext>
                  </a:extLst>
                </p14:cNvPr>
                <p14:cNvContentPartPr/>
                <p14:nvPr/>
              </p14:nvContentPartPr>
              <p14:xfrm>
                <a:off x="7882874" y="5913848"/>
                <a:ext cx="3204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6484DB1-77FF-4E5C-AF91-4EB27847A0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73874" y="5904848"/>
                  <a:ext cx="49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C2EC8C-FE84-4114-8EA6-5DB4DB54380D}"/>
                    </a:ext>
                  </a:extLst>
                </p14:cNvPr>
                <p14:cNvContentPartPr/>
                <p14:nvPr/>
              </p14:nvContentPartPr>
              <p14:xfrm>
                <a:off x="4445954" y="2064368"/>
                <a:ext cx="2971800" cy="3605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C2EC8C-FE84-4114-8EA6-5DB4DB5438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37314" y="2055728"/>
                  <a:ext cx="2989440" cy="36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790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5085FA-4B7B-48E6-A7C2-DCE95694EA12}"/>
              </a:ext>
            </a:extLst>
          </p:cNvPr>
          <p:cNvSpPr/>
          <p:nvPr/>
        </p:nvSpPr>
        <p:spPr>
          <a:xfrm>
            <a:off x="1090863" y="2534651"/>
            <a:ext cx="5887453" cy="3465847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38CF0-AF62-4015-920E-5EFE809EA98B}"/>
              </a:ext>
            </a:extLst>
          </p:cNvPr>
          <p:cNvSpPr txBox="1"/>
          <p:nvPr/>
        </p:nvSpPr>
        <p:spPr>
          <a:xfrm>
            <a:off x="4788568" y="3351033"/>
            <a:ext cx="14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Global pool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D17810-2DA2-4CBF-80FB-79F04123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3F16AE-E86E-4E21-9269-1658E9B2496A}"/>
              </a:ext>
            </a:extLst>
          </p:cNvPr>
          <p:cNvSpPr/>
          <p:nvPr/>
        </p:nvSpPr>
        <p:spPr>
          <a:xfrm>
            <a:off x="1652336" y="3489532"/>
            <a:ext cx="2181727" cy="20934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05F4DF-9C81-45CD-8183-FE2E87F5F1E4}"/>
                  </a:ext>
                </a:extLst>
              </p14:cNvPr>
              <p14:cNvContentPartPr/>
              <p14:nvPr/>
            </p14:nvContentPartPr>
            <p14:xfrm>
              <a:off x="2775063" y="4454621"/>
              <a:ext cx="30240" cy="43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05F4DF-9C81-45CD-8183-FE2E87F5F1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6063" y="4445621"/>
                <a:ext cx="4788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E23CE9A-37CA-4364-B861-683297C4027B}"/>
              </a:ext>
            </a:extLst>
          </p:cNvPr>
          <p:cNvGrpSpPr/>
          <p:nvPr/>
        </p:nvGrpSpPr>
        <p:grpSpPr>
          <a:xfrm>
            <a:off x="1841943" y="3545981"/>
            <a:ext cx="1678680" cy="1845360"/>
            <a:chOff x="1841943" y="3545981"/>
            <a:chExt cx="1678680" cy="18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C89279-27DB-404E-93D1-8C8A45168A28}"/>
                    </a:ext>
                  </a:extLst>
                </p14:cNvPr>
                <p14:cNvContentPartPr/>
                <p14:nvPr/>
              </p14:nvContentPartPr>
              <p14:xfrm>
                <a:off x="1972263" y="3817421"/>
                <a:ext cx="811080" cy="66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C89279-27DB-404E-93D1-8C8A45168A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4263" y="3799781"/>
                  <a:ext cx="8467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297443-65ED-41FC-B86F-F40E3B2D3A85}"/>
                    </a:ext>
                  </a:extLst>
                </p14:cNvPr>
                <p14:cNvContentPartPr/>
                <p14:nvPr/>
              </p14:nvContentPartPr>
              <p14:xfrm>
                <a:off x="2240463" y="4483421"/>
                <a:ext cx="550800" cy="90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297443-65ED-41FC-B86F-F40E3B2D3A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22823" y="4465781"/>
                  <a:ext cx="586440" cy="9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36FF66-424D-419E-A7AA-DBAC3E4DE4D4}"/>
                    </a:ext>
                  </a:extLst>
                </p14:cNvPr>
                <p14:cNvContentPartPr/>
                <p14:nvPr/>
              </p14:nvContentPartPr>
              <p14:xfrm>
                <a:off x="2807103" y="4466861"/>
                <a:ext cx="713520" cy="723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36FF66-424D-419E-A7AA-DBAC3E4DE4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89103" y="4448861"/>
                  <a:ext cx="74916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619596-2008-470C-9D0D-C2A6C3FBC59E}"/>
                    </a:ext>
                  </a:extLst>
                </p14:cNvPr>
                <p14:cNvContentPartPr/>
                <p14:nvPr/>
              </p14:nvContentPartPr>
              <p14:xfrm>
                <a:off x="2775063" y="3545981"/>
                <a:ext cx="180000" cy="86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619596-2008-470C-9D0D-C2A6C3FBC5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7063" y="3527981"/>
                  <a:ext cx="21564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DA6BB1-EE62-4B53-B8F4-FDB5A6BA0F71}"/>
                    </a:ext>
                  </a:extLst>
                </p14:cNvPr>
                <p14:cNvContentPartPr/>
                <p14:nvPr/>
              </p14:nvContentPartPr>
              <p14:xfrm>
                <a:off x="1841943" y="4475861"/>
                <a:ext cx="174960" cy="19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DA6BB1-EE62-4B53-B8F4-FDB5A6BA0F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3943" y="4458221"/>
                  <a:ext cx="210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511FFA-89E3-4FBB-9AC8-A1A7CA99E417}"/>
                    </a:ext>
                  </a:extLst>
                </p14:cNvPr>
                <p14:cNvContentPartPr/>
                <p14:nvPr/>
              </p14:nvContentPartPr>
              <p14:xfrm>
                <a:off x="2429823" y="3793661"/>
                <a:ext cx="12600" cy="174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511FFA-89E3-4FBB-9AC8-A1A7CA99E4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2183" y="3775661"/>
                  <a:ext cx="48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805C47-D3FE-4AAE-8F97-A7FF6C52E315}"/>
                    </a:ext>
                  </a:extLst>
                </p14:cNvPr>
                <p14:cNvContentPartPr/>
                <p14:nvPr/>
              </p14:nvContentPartPr>
              <p14:xfrm>
                <a:off x="2413983" y="3769541"/>
                <a:ext cx="154800" cy="21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805C47-D3FE-4AAE-8F97-A7FF6C52E3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96343" y="3751901"/>
                  <a:ext cx="190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45F3CD-2817-42D5-A2DE-1E4AA55FF730}"/>
                    </a:ext>
                  </a:extLst>
                </p14:cNvPr>
                <p14:cNvContentPartPr/>
                <p14:nvPr/>
              </p14:nvContentPartPr>
              <p14:xfrm>
                <a:off x="3304263" y="4138541"/>
                <a:ext cx="41040" cy="177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45F3CD-2817-42D5-A2DE-1E4AA55FF7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86263" y="4120541"/>
                  <a:ext cx="76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15FED2-95B0-406A-AD7C-4B6F522E57ED}"/>
                    </a:ext>
                  </a:extLst>
                </p14:cNvPr>
                <p14:cNvContentPartPr/>
                <p14:nvPr/>
              </p14:nvContentPartPr>
              <p14:xfrm>
                <a:off x="3352503" y="4226741"/>
                <a:ext cx="5832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15FED2-95B0-406A-AD7C-4B6F522E57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4503" y="4208741"/>
                  <a:ext cx="9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6C3224-7766-4415-A115-4C3BEDF02685}"/>
                    </a:ext>
                  </a:extLst>
                </p14:cNvPr>
                <p14:cNvContentPartPr/>
                <p14:nvPr/>
              </p14:nvContentPartPr>
              <p14:xfrm>
                <a:off x="3400743" y="4066541"/>
                <a:ext cx="84600" cy="267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6C3224-7766-4415-A115-4C3BEDF026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82743" y="4048541"/>
                  <a:ext cx="120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9C5454-01AD-4A73-86DA-A3E83E5B1817}"/>
                    </a:ext>
                  </a:extLst>
                </p14:cNvPr>
                <p14:cNvContentPartPr/>
                <p14:nvPr/>
              </p14:nvContentPartPr>
              <p14:xfrm>
                <a:off x="2726823" y="4927661"/>
                <a:ext cx="350280" cy="32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9C5454-01AD-4A73-86DA-A3E83E5B181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08823" y="4910021"/>
                  <a:ext cx="3859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1E068D-1397-41C7-B357-4C29334CBE89}"/>
                    </a:ext>
                  </a:extLst>
                </p14:cNvPr>
                <p14:cNvContentPartPr/>
                <p14:nvPr/>
              </p14:nvContentPartPr>
              <p14:xfrm>
                <a:off x="2855343" y="5059421"/>
                <a:ext cx="153360" cy="34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1E068D-1397-41C7-B357-4C29334CBE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37343" y="5041781"/>
                  <a:ext cx="18900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D20E6A-0C3E-47CA-90E1-1F227F4D3972}"/>
                  </a:ext>
                </a:extLst>
              </p14:cNvPr>
              <p14:cNvContentPartPr/>
              <p14:nvPr/>
            </p14:nvContentPartPr>
            <p14:xfrm>
              <a:off x="2231823" y="3504941"/>
              <a:ext cx="744120" cy="190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D20E6A-0C3E-47CA-90E1-1F227F4D39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22823" y="3495941"/>
                <a:ext cx="761760" cy="19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120860A-7274-4BDD-AF07-F29594FDC7D7}"/>
              </a:ext>
            </a:extLst>
          </p:cNvPr>
          <p:cNvGrpSpPr/>
          <p:nvPr/>
        </p:nvGrpSpPr>
        <p:grpSpPr>
          <a:xfrm>
            <a:off x="1953543" y="3842981"/>
            <a:ext cx="1582560" cy="1358640"/>
            <a:chOff x="1953543" y="3842981"/>
            <a:chExt cx="1582560" cy="13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409BD4C-ABD9-408E-978A-ACB5CCBC9615}"/>
                    </a:ext>
                  </a:extLst>
                </p14:cNvPr>
                <p14:cNvContentPartPr/>
                <p14:nvPr/>
              </p14:nvContentPartPr>
              <p14:xfrm>
                <a:off x="1953543" y="3842981"/>
                <a:ext cx="830160" cy="64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409BD4C-ABD9-408E-978A-ACB5CCBC96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44543" y="3834341"/>
                  <a:ext cx="84780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75FCC4-1627-4757-97B7-57854B7A394D}"/>
                    </a:ext>
                  </a:extLst>
                </p14:cNvPr>
                <p14:cNvContentPartPr/>
                <p14:nvPr/>
              </p14:nvContentPartPr>
              <p14:xfrm>
                <a:off x="2742663" y="4451021"/>
                <a:ext cx="793440" cy="75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75FCC4-1627-4757-97B7-57854B7A39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34023" y="4442381"/>
                  <a:ext cx="811080" cy="768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9776A56-C4BA-497F-8027-B2BE727C7E6F}"/>
              </a:ext>
            </a:extLst>
          </p:cNvPr>
          <p:cNvSpPr txBox="1"/>
          <p:nvPr/>
        </p:nvSpPr>
        <p:spPr>
          <a:xfrm>
            <a:off x="3662423" y="5027589"/>
            <a:ext cx="125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Continuous pool</a:t>
            </a:r>
          </a:p>
          <a:p>
            <a:pPr algn="ctr"/>
            <a:r>
              <a:rPr lang="en-US" sz="1200" dirty="0"/>
              <a:t>ROI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648E455-B664-4610-8604-A116DB67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179"/>
            <a:ext cx="10515600" cy="4965784"/>
          </a:xfrm>
        </p:spPr>
        <p:txBody>
          <a:bodyPr>
            <a:normAutofit/>
          </a:bodyPr>
          <a:lstStyle/>
          <a:p>
            <a:r>
              <a:rPr lang="en-US" sz="2000" dirty="0"/>
              <a:t>Define a pool of interest</a:t>
            </a:r>
          </a:p>
          <a:p>
            <a:pPr lvl="1"/>
            <a:r>
              <a:rPr lang="en-US" sz="2000" dirty="0"/>
              <a:t>Always draw samples from this pool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DD2B8C0-05F9-439A-975A-BACC5DD52C8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378370" y="4125603"/>
            <a:ext cx="3091489" cy="1285791"/>
          </a:xfrm>
          <a:prstGeom prst="rect">
            <a:avLst/>
          </a:prstGeom>
        </p:spPr>
      </p:pic>
      <p:pic>
        <p:nvPicPr>
          <p:cNvPr id="3074" name="Picture 2" descr="Unique livestock: Zebras in Kansas draw onlookers of all ages | Livestock |  agupdate.com">
            <a:extLst>
              <a:ext uri="{FF2B5EF4-FFF2-40B4-BE49-F238E27FC236}">
                <a16:creationId xmlns:a16="http://schemas.microsoft.com/office/drawing/2014/main" id="{918E3DB7-A363-458C-8A27-7D5E7041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361" y="4248663"/>
            <a:ext cx="1018199" cy="11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F520F8-91AF-436D-93CB-BE988D2E526F}"/>
                  </a:ext>
                </a:extLst>
              </p14:cNvPr>
              <p14:cNvContentPartPr/>
              <p14:nvPr/>
            </p14:nvContentPartPr>
            <p14:xfrm>
              <a:off x="3133394" y="5074328"/>
              <a:ext cx="180360" cy="19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F520F8-91AF-436D-93CB-BE988D2E52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24754" y="5065328"/>
                <a:ext cx="198000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714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A3CBCB-2DEA-4F19-8C9A-16AD388D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10A940-2ECD-49AB-B395-90C5C70F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179"/>
            <a:ext cx="10515600" cy="4965784"/>
          </a:xfrm>
        </p:spPr>
        <p:txBody>
          <a:bodyPr>
            <a:normAutofit/>
          </a:bodyPr>
          <a:lstStyle/>
          <a:p>
            <a:r>
              <a:rPr lang="en-US" sz="2000" dirty="0"/>
              <a:t>Use mean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µ) and standard deviation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) to sample</a:t>
            </a:r>
            <a:endParaRPr lang="en-US" sz="2000" dirty="0"/>
          </a:p>
          <a:p>
            <a:pPr lvl="1"/>
            <a:r>
              <a:rPr lang="en-US" sz="2000" dirty="0"/>
              <a:t>Yet draw samples from this pool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E460C-D5E4-498A-A631-8E223407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16" y="1971771"/>
            <a:ext cx="4870784" cy="2321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C3931F-0DC6-48F9-AAAC-6239F6C1CD4A}"/>
              </a:ext>
            </a:extLst>
          </p:cNvPr>
          <p:cNvSpPr txBox="1"/>
          <p:nvPr/>
        </p:nvSpPr>
        <p:spPr>
          <a:xfrm>
            <a:off x="4716380" y="1787105"/>
            <a:ext cx="33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A0099A-6BDA-4BEE-BD5C-C5FC775DDE35}"/>
              </a:ext>
            </a:extLst>
          </p:cNvPr>
          <p:cNvSpPr txBox="1"/>
          <p:nvPr/>
        </p:nvSpPr>
        <p:spPr>
          <a:xfrm>
            <a:off x="4547938" y="3947109"/>
            <a:ext cx="33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A0FE4F2-69CC-4145-ACA1-5CEF1B923698}"/>
                  </a:ext>
                </a:extLst>
              </p14:cNvPr>
              <p14:cNvContentPartPr/>
              <p14:nvPr/>
            </p14:nvContentPartPr>
            <p14:xfrm>
              <a:off x="9119703" y="384190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A0FE4F2-69CC-4145-ACA1-5CEF1B9236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0703" y="38329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E1DA5DE-DF55-4FEA-99AF-5E37AA264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257" y="4326618"/>
            <a:ext cx="1066653" cy="1074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FE184A-1D86-4C86-BCCA-5ECB18433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910" y="3779252"/>
            <a:ext cx="3352800" cy="2809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FFC2B2-3F05-4046-82FE-889EF07F6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741" y="2511310"/>
            <a:ext cx="1066653" cy="1074986"/>
          </a:xfrm>
          <a:prstGeom prst="rect">
            <a:avLst/>
          </a:prstGeom>
        </p:spPr>
      </p:pic>
      <p:pic>
        <p:nvPicPr>
          <p:cNvPr id="1028" name="Picture 4" descr="50 Best Cat Names - Popular Names for Your Pet Cat">
            <a:extLst>
              <a:ext uri="{FF2B5EF4-FFF2-40B4-BE49-F238E27FC236}">
                <a16:creationId xmlns:a16="http://schemas.microsoft.com/office/drawing/2014/main" id="{DBD23218-50D5-4E14-A91E-C2DA4CFE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230" y="4474145"/>
            <a:ext cx="1230512" cy="8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re&amp;#39;s why cats hate belly rubs so much">
            <a:extLst>
              <a:ext uri="{FF2B5EF4-FFF2-40B4-BE49-F238E27FC236}">
                <a16:creationId xmlns:a16="http://schemas.microsoft.com/office/drawing/2014/main" id="{D2EFB643-6FD4-4038-9E56-1BB4DF10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230" y="4402668"/>
            <a:ext cx="1230512" cy="9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B144E-8BF7-4A15-A85C-5035B73FBE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6028" y="4420676"/>
            <a:ext cx="1164915" cy="9282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7678D2-F497-4B39-B5C9-33EC6FDDAA6F}"/>
                  </a:ext>
                </a:extLst>
              </p14:cNvPr>
              <p14:cNvContentPartPr/>
              <p14:nvPr/>
            </p14:nvContentPartPr>
            <p14:xfrm>
              <a:off x="279674" y="370884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7678D2-F497-4B39-B5C9-33EC6FDDAA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034" y="3700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AB803D5-C796-4103-BBDF-76F033A0CA35}"/>
                  </a:ext>
                </a:extLst>
              </p14:cNvPr>
              <p14:cNvContentPartPr/>
              <p14:nvPr/>
            </p14:nvContentPartPr>
            <p14:xfrm>
              <a:off x="8362034" y="6260168"/>
              <a:ext cx="154440" cy="8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AB803D5-C796-4103-BBDF-76F033A0CA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53394" y="6251528"/>
                <a:ext cx="1720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940ECC2-0CE2-4711-9D3A-17326E46C60A}"/>
                  </a:ext>
                </a:extLst>
              </p14:cNvPr>
              <p14:cNvContentPartPr/>
              <p14:nvPr/>
            </p14:nvContentPartPr>
            <p14:xfrm>
              <a:off x="8708354" y="6245768"/>
              <a:ext cx="338760" cy="1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940ECC2-0CE2-4711-9D3A-17326E46C6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9714" y="6236768"/>
                <a:ext cx="356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DA48D0-C823-453A-B30C-37B8FAE7563A}"/>
                  </a:ext>
                </a:extLst>
              </p14:cNvPr>
              <p14:cNvContentPartPr/>
              <p14:nvPr/>
            </p14:nvContentPartPr>
            <p14:xfrm>
              <a:off x="8855954" y="6584888"/>
              <a:ext cx="840240" cy="29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DA48D0-C823-453A-B30C-37B8FAE7563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47314" y="6576248"/>
                <a:ext cx="857880" cy="47520"/>
              </a:xfrm>
              <a:prstGeom prst="rect">
                <a:avLst/>
              </a:prstGeom>
            </p:spPr>
          </p:pic>
        </mc:Fallback>
      </mc:AlternateContent>
      <p:pic>
        <p:nvPicPr>
          <p:cNvPr id="1034" name="Picture 10" descr="Hero Cat Helps Save An 83-Year-Old Woman Who Had Fallen Down A Ravine In  England : NPR">
            <a:extLst>
              <a:ext uri="{FF2B5EF4-FFF2-40B4-BE49-F238E27FC236}">
                <a16:creationId xmlns:a16="http://schemas.microsoft.com/office/drawing/2014/main" id="{00634CC8-019E-486E-BE88-6A921A3E6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13" y="4231339"/>
            <a:ext cx="1265544" cy="12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9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7DF4A-B0F0-40EB-B75C-0619C515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29C9E1-04B1-438A-B1CF-10E135B7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179"/>
            <a:ext cx="10515600" cy="4965784"/>
          </a:xfrm>
        </p:spPr>
        <p:txBody>
          <a:bodyPr>
            <a:normAutofit/>
          </a:bodyPr>
          <a:lstStyle/>
          <a:p>
            <a:r>
              <a:rPr lang="en-US" sz="2000" dirty="0"/>
              <a:t>Optimization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CE7DF-46F8-4542-BB26-23433F59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97" y="1668379"/>
            <a:ext cx="7449077" cy="486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24F68-2374-412E-B196-68758523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97" y="2257552"/>
            <a:ext cx="7449077" cy="486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1B8D0-98BF-4E46-A154-D521B4BB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726" y="2394568"/>
            <a:ext cx="489285" cy="2119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601DFF5-E926-45A3-ADAA-0AF20419C578}"/>
                  </a:ext>
                </a:extLst>
              </p14:cNvPr>
              <p14:cNvContentPartPr/>
              <p14:nvPr/>
            </p14:nvContentPartPr>
            <p14:xfrm>
              <a:off x="3948663" y="3447360"/>
              <a:ext cx="1373040" cy="134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601DFF5-E926-45A3-ADAA-0AF20419C5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9663" y="3438720"/>
                <a:ext cx="1390680" cy="13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7FAF98-1723-409F-AECC-BA247A17CF74}"/>
                  </a:ext>
                </a:extLst>
              </p14:cNvPr>
              <p14:cNvContentPartPr/>
              <p14:nvPr/>
            </p14:nvContentPartPr>
            <p14:xfrm>
              <a:off x="5569383" y="3928680"/>
              <a:ext cx="1169640" cy="76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7FAF98-1723-409F-AECC-BA247A17CF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0743" y="3920040"/>
                <a:ext cx="118728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91C2E5A-3C6D-40D7-A409-AD4A6CCE7109}"/>
                  </a:ext>
                </a:extLst>
              </p14:cNvPr>
              <p14:cNvContentPartPr/>
              <p14:nvPr/>
            </p14:nvContentPartPr>
            <p14:xfrm>
              <a:off x="5570103" y="3429000"/>
              <a:ext cx="1251720" cy="1312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91C2E5A-3C6D-40D7-A409-AD4A6CCE71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1463" y="3420000"/>
                <a:ext cx="1269360" cy="13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084EC6A-125F-486F-9DB0-B9208ACB1BBF}"/>
              </a:ext>
            </a:extLst>
          </p:cNvPr>
          <p:cNvGrpSpPr/>
          <p:nvPr/>
        </p:nvGrpSpPr>
        <p:grpSpPr>
          <a:xfrm>
            <a:off x="6934143" y="3477240"/>
            <a:ext cx="208080" cy="697320"/>
            <a:chOff x="9905943" y="3526541"/>
            <a:chExt cx="20808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ECE090-B08A-4AD2-BBAE-12FB9BA837DA}"/>
                    </a:ext>
                  </a:extLst>
                </p14:cNvPr>
                <p14:cNvContentPartPr/>
                <p14:nvPr/>
              </p14:nvContentPartPr>
              <p14:xfrm>
                <a:off x="9905943" y="3873941"/>
                <a:ext cx="208080" cy="303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ECE090-B08A-4AD2-BBAE-12FB9BA837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96943" y="3864941"/>
                  <a:ext cx="225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EED742-B546-446C-88B1-4DCAB701BDDC}"/>
                    </a:ext>
                  </a:extLst>
                </p14:cNvPr>
                <p14:cNvContentPartPr/>
                <p14:nvPr/>
              </p14:nvContentPartPr>
              <p14:xfrm>
                <a:off x="9910623" y="3833981"/>
                <a:ext cx="179640" cy="38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EED742-B546-446C-88B1-4DCAB701BD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1983" y="3824981"/>
                  <a:ext cx="197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41B7D4-9889-4DAD-8DFF-621B4D0E0CA0}"/>
                    </a:ext>
                  </a:extLst>
                </p14:cNvPr>
                <p14:cNvContentPartPr/>
                <p14:nvPr/>
              </p14:nvContentPartPr>
              <p14:xfrm>
                <a:off x="9953823" y="3526541"/>
                <a:ext cx="123120" cy="13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41B7D4-9889-4DAD-8DFF-621B4D0E0C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44823" y="3517901"/>
                  <a:ext cx="14076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88DAD91-B9A2-49C6-91FA-90906C04F925}"/>
                  </a:ext>
                </a:extLst>
              </p14:cNvPr>
              <p14:cNvContentPartPr/>
              <p14:nvPr/>
            </p14:nvContentPartPr>
            <p14:xfrm>
              <a:off x="3484983" y="3864600"/>
              <a:ext cx="218520" cy="376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88DAD91-B9A2-49C6-91FA-90906C04F9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5983" y="3855600"/>
                <a:ext cx="2361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8AB987-92CF-440F-9B63-45110A27A900}"/>
                  </a:ext>
                </a:extLst>
              </p14:cNvPr>
              <p14:cNvContentPartPr/>
              <p14:nvPr/>
            </p14:nvContentPartPr>
            <p14:xfrm>
              <a:off x="3476343" y="3896640"/>
              <a:ext cx="169560" cy="318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8AB987-92CF-440F-9B63-45110A27A9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67703" y="3888000"/>
                <a:ext cx="18720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592043C2-90B4-4E28-84B4-71E494D1E9AB}"/>
              </a:ext>
            </a:extLst>
          </p:cNvPr>
          <p:cNvGrpSpPr/>
          <p:nvPr/>
        </p:nvGrpSpPr>
        <p:grpSpPr>
          <a:xfrm>
            <a:off x="3956583" y="3463560"/>
            <a:ext cx="1037520" cy="1170000"/>
            <a:chOff x="6928383" y="3512861"/>
            <a:chExt cx="1037520" cy="11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C39EE7-6497-417C-AFBD-31933DA4BC5A}"/>
                    </a:ext>
                  </a:extLst>
                </p14:cNvPr>
                <p14:cNvContentPartPr/>
                <p14:nvPr/>
              </p14:nvContentPartPr>
              <p14:xfrm>
                <a:off x="6929823" y="3649301"/>
                <a:ext cx="16200" cy="1033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C39EE7-6497-417C-AFBD-31933DA4BC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21183" y="3640301"/>
                  <a:ext cx="33840" cy="10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04EE3DE-6A0A-4E00-84A5-50D15D55A160}"/>
                    </a:ext>
                  </a:extLst>
                </p14:cNvPr>
                <p14:cNvContentPartPr/>
                <p14:nvPr/>
              </p14:nvContentPartPr>
              <p14:xfrm>
                <a:off x="6928383" y="3512861"/>
                <a:ext cx="1800" cy="18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04EE3DE-6A0A-4E00-84A5-50D15D55A1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19743" y="3503861"/>
                  <a:ext cx="19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8E61EA-2CFE-46FD-A944-9D5263A4531C}"/>
                    </a:ext>
                  </a:extLst>
                </p14:cNvPr>
                <p14:cNvContentPartPr/>
                <p14:nvPr/>
              </p14:nvContentPartPr>
              <p14:xfrm>
                <a:off x="6991743" y="4017941"/>
                <a:ext cx="132120" cy="170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8E61EA-2CFE-46FD-A944-9D5263A453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83103" y="4009301"/>
                  <a:ext cx="149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020FBBD-098C-4815-B0E0-CAB30F285FFF}"/>
                    </a:ext>
                  </a:extLst>
                </p14:cNvPr>
                <p14:cNvContentPartPr/>
                <p14:nvPr/>
              </p14:nvContentPartPr>
              <p14:xfrm>
                <a:off x="7104423" y="4042421"/>
                <a:ext cx="18720" cy="320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020FBBD-098C-4815-B0E0-CAB30F285F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95423" y="4033421"/>
                  <a:ext cx="36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C3DE11-680C-4F93-A4FF-A9B711C22F28}"/>
                    </a:ext>
                  </a:extLst>
                </p14:cNvPr>
                <p14:cNvContentPartPr/>
                <p14:nvPr/>
              </p14:nvContentPartPr>
              <p14:xfrm>
                <a:off x="7131423" y="4235021"/>
                <a:ext cx="39600" cy="12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C3DE11-680C-4F93-A4FF-A9B711C22F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22423" y="4226021"/>
                  <a:ext cx="57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CCD865-0741-4BF7-A5CB-E481F5CF2387}"/>
                    </a:ext>
                  </a:extLst>
                </p14:cNvPr>
                <p14:cNvContentPartPr/>
                <p14:nvPr/>
              </p14:nvContentPartPr>
              <p14:xfrm>
                <a:off x="7219623" y="4267421"/>
                <a:ext cx="105840" cy="144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CCD865-0741-4BF7-A5CB-E481F5CF23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0983" y="4258781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FE763F-5C75-4ACD-B5A2-5B2E608BE807}"/>
                    </a:ext>
                  </a:extLst>
                </p14:cNvPr>
                <p14:cNvContentPartPr/>
                <p14:nvPr/>
              </p14:nvContentPartPr>
              <p14:xfrm>
                <a:off x="7242663" y="4202621"/>
                <a:ext cx="72720" cy="231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FE763F-5C75-4ACD-B5A2-5B2E608BE8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34023" y="4193981"/>
                  <a:ext cx="90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603AC6-D9CA-43B3-A149-75D06A72A88F}"/>
                    </a:ext>
                  </a:extLst>
                </p14:cNvPr>
                <p14:cNvContentPartPr/>
                <p14:nvPr/>
              </p14:nvContentPartPr>
              <p14:xfrm>
                <a:off x="7393503" y="3945941"/>
                <a:ext cx="106200" cy="404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603AC6-D9CA-43B3-A149-75D06A72A8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84503" y="3937301"/>
                  <a:ext cx="1238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861752D-1110-4E8B-AE9B-7BDE8B3DABEB}"/>
                    </a:ext>
                  </a:extLst>
                </p14:cNvPr>
                <p14:cNvContentPartPr/>
                <p14:nvPr/>
              </p14:nvContentPartPr>
              <p14:xfrm>
                <a:off x="7451103" y="4073381"/>
                <a:ext cx="122040" cy="168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861752D-1110-4E8B-AE9B-7BDE8B3DAB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42463" y="4064381"/>
                  <a:ext cx="139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E8F311-BE99-42CB-AE9F-5E5A9E13D1FC}"/>
                    </a:ext>
                  </a:extLst>
                </p14:cNvPr>
                <p14:cNvContentPartPr/>
                <p14:nvPr/>
              </p14:nvContentPartPr>
              <p14:xfrm>
                <a:off x="7467303" y="4146461"/>
                <a:ext cx="54000" cy="1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E8F311-BE99-42CB-AE9F-5E5A9E13D1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58303" y="4137821"/>
                  <a:ext cx="71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D45C48-D85D-414E-947F-01E92D2A159B}"/>
                    </a:ext>
                  </a:extLst>
                </p14:cNvPr>
                <p14:cNvContentPartPr/>
                <p14:nvPr/>
              </p14:nvContentPartPr>
              <p14:xfrm>
                <a:off x="7634703" y="3994181"/>
                <a:ext cx="30240" cy="355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D45C48-D85D-414E-947F-01E92D2A15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26063" y="3985541"/>
                  <a:ext cx="47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ECF679-AA75-4C88-9DB9-F3E12525A03B}"/>
                    </a:ext>
                  </a:extLst>
                </p14:cNvPr>
                <p14:cNvContentPartPr/>
                <p14:nvPr/>
              </p14:nvContentPartPr>
              <p14:xfrm>
                <a:off x="7684023" y="4047101"/>
                <a:ext cx="159120" cy="208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ECF679-AA75-4C88-9DB9-F3E12525A0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75023" y="4038461"/>
                  <a:ext cx="176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12CA4B5-FCE5-41B6-8F54-1FA22DB5668B}"/>
                    </a:ext>
                  </a:extLst>
                </p14:cNvPr>
                <p14:cNvContentPartPr/>
                <p14:nvPr/>
              </p14:nvContentPartPr>
              <p14:xfrm>
                <a:off x="7836303" y="3905981"/>
                <a:ext cx="129600" cy="469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12CA4B5-FCE5-41B6-8F54-1FA22DB566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27303" y="3897341"/>
                  <a:ext cx="147240" cy="487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9E1478D-9A8E-4B03-841E-BD8BE4638630}"/>
              </a:ext>
            </a:extLst>
          </p:cNvPr>
          <p:cNvCxnSpPr/>
          <p:nvPr/>
        </p:nvCxnSpPr>
        <p:spPr>
          <a:xfrm>
            <a:off x="6017079" y="2743577"/>
            <a:ext cx="2302328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7408FF2-F99C-49C6-A46E-DD8C49D782B9}"/>
              </a:ext>
            </a:extLst>
          </p:cNvPr>
          <p:cNvCxnSpPr/>
          <p:nvPr/>
        </p:nvCxnSpPr>
        <p:spPr>
          <a:xfrm>
            <a:off x="3496418" y="2749397"/>
            <a:ext cx="2302328" cy="0"/>
          </a:xfrm>
          <a:prstGeom prst="straightConnector1">
            <a:avLst/>
          </a:prstGeom>
          <a:ln w="127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96CDDDA-4C78-4578-BDFD-FF9A99B72B02}"/>
              </a:ext>
            </a:extLst>
          </p:cNvPr>
          <p:cNvSpPr txBox="1"/>
          <p:nvPr/>
        </p:nvSpPr>
        <p:spPr>
          <a:xfrm>
            <a:off x="6482443" y="277954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reconstruction loss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0E53E2-B56B-4042-985F-E64920EFFF58}"/>
              </a:ext>
            </a:extLst>
          </p:cNvPr>
          <p:cNvSpPr txBox="1"/>
          <p:nvPr/>
        </p:nvSpPr>
        <p:spPr>
          <a:xfrm>
            <a:off x="3915543" y="277938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latent loss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1F224C0D-02AC-4A4E-AD20-39DE3438C3A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252509" y="3112425"/>
            <a:ext cx="3228975" cy="3257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418648-82ED-496A-A4F9-8F32EFC62A97}"/>
                  </a:ext>
                </a:extLst>
              </p14:cNvPr>
              <p14:cNvContentPartPr/>
              <p14:nvPr/>
            </p14:nvContentPartPr>
            <p14:xfrm>
              <a:off x="5381823" y="4034141"/>
              <a:ext cx="125640" cy="15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418648-82ED-496A-A4F9-8F32EFC62A9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63823" y="3926501"/>
                <a:ext cx="16128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FA34364-0C3C-444B-ABC1-0B1618030C50}"/>
              </a:ext>
            </a:extLst>
          </p:cNvPr>
          <p:cNvGrpSpPr/>
          <p:nvPr/>
        </p:nvGrpSpPr>
        <p:grpSpPr>
          <a:xfrm>
            <a:off x="5373903" y="4025861"/>
            <a:ext cx="151920" cy="187200"/>
            <a:chOff x="5373903" y="4025861"/>
            <a:chExt cx="1519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75725A-8459-4448-B21C-6F28E4AF1739}"/>
                    </a:ext>
                  </a:extLst>
                </p14:cNvPr>
                <p14:cNvContentPartPr/>
                <p14:nvPr/>
              </p14:nvContentPartPr>
              <p14:xfrm>
                <a:off x="5373903" y="4025861"/>
                <a:ext cx="151920" cy="18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75725A-8459-4448-B21C-6F28E4AF17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64903" y="4017221"/>
                  <a:ext cx="169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B4D515-E7D1-4003-A6E6-C7BF2CFE18EC}"/>
                    </a:ext>
                  </a:extLst>
                </p14:cNvPr>
                <p14:cNvContentPartPr/>
                <p14:nvPr/>
              </p14:nvContentPartPr>
              <p14:xfrm>
                <a:off x="5421783" y="4082381"/>
                <a:ext cx="55440" cy="1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B4D515-E7D1-4003-A6E6-C7BF2CFE18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12783" y="4073741"/>
                  <a:ext cx="7308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593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5A862-780B-44F3-A6D2-093001AA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89"/>
            <a:ext cx="10515600" cy="5037974"/>
          </a:xfrm>
        </p:spPr>
        <p:txBody>
          <a:bodyPr>
            <a:normAutofit/>
          </a:bodyPr>
          <a:lstStyle/>
          <a:p>
            <a:r>
              <a:rPr lang="en-US" sz="1600" dirty="0" err="1"/>
              <a:t>ResNet</a:t>
            </a:r>
            <a:endParaRPr lang="en-US" sz="1600" dirty="0"/>
          </a:p>
          <a:p>
            <a:r>
              <a:rPr lang="en-US" sz="1600" dirty="0"/>
              <a:t>Batch Normalization</a:t>
            </a:r>
          </a:p>
          <a:p>
            <a:r>
              <a:rPr lang="en-US" sz="1600" dirty="0"/>
              <a:t>Swish Activation</a:t>
            </a:r>
          </a:p>
          <a:p>
            <a:r>
              <a:rPr lang="en-US" sz="1600" dirty="0"/>
              <a:t>Temperature change</a:t>
            </a:r>
          </a:p>
          <a:p>
            <a:r>
              <a:rPr lang="en-US" sz="1600" dirty="0"/>
              <a:t>NVIDIA APEX library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744060-003B-40D3-BC85-55A5FDC6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dirty="0"/>
              <a:t>Nouveau Variational Autoencoder (NVAE)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DD46A-BE15-45D2-BECD-5BA5ED09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610" y="1525002"/>
            <a:ext cx="3816063" cy="3807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9702C-16FE-426B-ADC7-32319078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83" y="1790198"/>
            <a:ext cx="1358817" cy="3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142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Variational Autoencoders</vt:lpstr>
      <vt:lpstr>Autoencoder</vt:lpstr>
      <vt:lpstr>GAN</vt:lpstr>
      <vt:lpstr>Variational Autoencoder (VAE)</vt:lpstr>
      <vt:lpstr>Variational Autoencoder (VAE)</vt:lpstr>
      <vt:lpstr>Variational Autoencoder (VAE)</vt:lpstr>
      <vt:lpstr>Variational Autoencoder (VAE)</vt:lpstr>
      <vt:lpstr>Nouveau Variational Autoencoder (NVAE)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Asiful Arefeen</dc:creator>
  <cp:lastModifiedBy>Asiful Arefeen</cp:lastModifiedBy>
  <cp:revision>5</cp:revision>
  <dcterms:created xsi:type="dcterms:W3CDTF">2021-11-07T23:03:24Z</dcterms:created>
  <dcterms:modified xsi:type="dcterms:W3CDTF">2021-11-30T00:24:54Z</dcterms:modified>
</cp:coreProperties>
</file>