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3"/>
    <p:restoredTop sz="94656"/>
  </p:normalViewPr>
  <p:slideViewPr>
    <p:cSldViewPr snapToGrid="0">
      <p:cViewPr>
        <p:scale>
          <a:sx n="130" d="100"/>
          <a:sy n="130" d="100"/>
        </p:scale>
        <p:origin x="-4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40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 24575,'55'0'0,"1"0"0,27 0 0,4 0 0,-15 0 0,5 0 0,11 0 0,9 0 0,-12 0 0,-25 0 0,0 0 0,19 0 0,11 0 0,-8 0 0,-3 0 0,0 0-1151,3 0 0,8 0 0,4 0 1151,-10 0 0,3 0 0,4 0 0,4 0-657,-1 0 0,4 0 0,3 0 1,1 0-1,1 0 657,-10 0 0,1 0 0,2 0 0,-1 0 0,2 0 0,-1 0 0,3 0 0,1 0 0,1 0 0,-1 0 0,-2 0 0,-1 0 0,7 1 0,-2-1 0,-1 1 0,-3-1 0,-3 1 126,4 0 0,-3 0 1,-3 0-1,-3 0-126,10 1 0,-5 1 0,-7-1 0,4 2 0,-8-1 0,-16-1 0,-5 0 0,25 1 1378,-12-3-1378,-14 0 0,-5 0 0,0 0 0,-1 0 0,0 0 0,-3 0 3592,-8 0-3592,-12 0 1262,-8 0-1262,-9 0 0,-5-2 0,-5-2 0,-5 0 0,-8 0 0,-5 3 0,-3 1 0,1 0 0,2 0 0,3 0 0,2 0 0,-1 0 0,1 0 0,-2 0 0,-4 0 0,-5 0 0,-16-2 0,-18-7 0,-17-11 0,-7-10 0,10-6 0,21 9 0,25 12 0,18 13 0,9 8 0,7 1 0,-1 2 0,3 0 0,5 2 0,3-2 0,9-3 0,8-3 0,12-1 0,15 5 0,6 6 0,-7 6 0,-16 3 0,-19-5 0,-14-3 0,-8-5 0,-6-1 0,-1 0 0,-3 0 0,0 0 0,0-1 0,0 1 0,-4 0 0,-5 0 0,-12 1 0,-10 5 0,-9 5 0,-3 8 0,3 3 0,8-3 0,9-3 0,9-6 0,4-5 0,1-5 0,-7-17 0,10 6 0,-6-10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17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24575,'47'0'0,"22"0"0,15 0 0,-13 0 0,5 0 0,4 0-1502,-5 0 0,4 0 0,1 0 1,0 0 1501,-1 0 0,0 0 0,1 0 0,-1 0 0,-1 0 0,1 0 0,0 0 0,-1 0 0,0 0 0,0 0 0,-1 0 0,2 0-505,3 0 1,0 0 0,1 0-1,0 0 505,1 0 0,0 0 0,1 0 0,-2 0 0,-3 0 0,0 0 0,-1 0 0,0 0 0,-1 0 0,-1 0 0,1 0 0,0 0 0,1 0 0,0 0 0,1 0 0,-2 0 325,20 0 0,-1 0 0,-1 0-325,-3 0 0,-1 0 0,-5 0 0,12 0 0,-11 0 0,-27 0 0,-9 0 636,-2 0 1,-30 0-1,-13 0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18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24575,'0'16'0,"0"79"-907,0 2 907,0-8 0,0 7-2629,0-9 0,0 3 2629,0-20 0,0 3 0,0 3 0,0 19 0,0 4 0,0 4-152,0-14 0,0 2 1,0 3-1,0 1 152,0-11 0,0 1 0,0 2 0,0 0 0,0 0 0,0 1 0,0 0 0,0 0 0,0 0 0,0-2 0,0 16 0,0-1 0,0-2 0,0-2-186,0-12 1,0-2 0,0-3 0,0-1 185,1 13 0,1-3 0,1-4 96,0-12 1,0-3 0,1-4-97,2 16 0,0-7 0,0-18 0,0-5 3698,2 17-3698,-3-31 2408,-1-12-2408,1-2 1107,-3-4-1107,0-1 10,0-2-10,0-1 0,0-1 0,0 0 0,0 2 0,2 7 0,0 8 0,3 9 0,-1 8 0,3 7 0,0-1 0,-2-4 0,-1-9 0,-2-14 0,-1-9 0,0-10 0,-1-3 0,-8-14 0,6 7 0,-7-10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32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652 1 24575,'-75'0'0,"-9"0"0,-8 0 0,5 0-9831,21 0 8341,12 0 4308,5 0-2818,11 0 1719,5 0-1719,7 0 0,4 0 0,9 2 1696,4 1 0,6 0 0,3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34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1341 24575,'11'17'0,"24"35"0,13 13 0,-12-12 0,1 4 0,-5-8 0,-1 0 0,0 2 0,-1-2 0,14 23 0,-15-28 0,-16-33 0,-5-33 0,-1-19 0,12-27 0,19-23-682,-4 31 0,6-1 682,11-10 0,6-2-1312,-12 21 1,2-1 0,3 0 1311,5-3 0,2-1 0,3 0 0,5-4 0,2 0 0,3-2-379,-7 8 0,3-1 0,1-1 0,0 0 379,2 0 0,1-1 0,0 1 0,-1 1 0,-1 2 0,1 0 0,-2 2 0,-1 4 0,9-6 0,-3 4 0,-4 7 0,0 2 0,-7 9 975,15 3-975,-41 30 3794,-21 14-3794,-8 3 2045,-5 3-2045,-1-6 0,0-4 0,0-1 0,0-3 0,0 1 0,0 0 0,0 0 0,0 0 0,-3-2 0,-17-3 0,12-1 0,-12-2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36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1340 24575,'20'9'0,"31"34"0,1 7 0,-8-1 0,2 5 0,-9-3 0,0 0 0,4 8 0,-1-2 0,-4-6 0,-3-3 0,15 21 0,-20-30 0,-11-22 0,-7-11 0,-4-10 0,-2-9 0,-2-17 0,0-10 0,3-16 0,4-7 0,6-7 0,6-11 0,6 23 0,11-4-649,5 0 0,10-3 1,5-3 648,0 3 0,5-3 0,4-1 0,2-1-487,-7 9 1,3-3 0,1 1 0,1 0 0,0 2 486,0 0 0,2 2 0,-1 0 0,0 1 0,-2 3 0,7-4 0,-1 1 0,-2 4 0,-3 4 0,2 0 0,-3 6 0,-4 5 0,6 0 0,-9 10 0,7 8 0,-36 19 1690,-14 8-1690,-8 2 2687,-4 4-2687,-1 1 0,-2-2 0,2-1 0,-1-2 0,-1 0 0,-16-2 0,12-2 0,-12-2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52:41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2264 1 24575,'-31'0'0,"-14"0"0,-5 0 0,-8 0 0,-4 0 0,-2 0 0,-14 0 0,0 0-460,13 0 0,3 0 460,5 0 0,2 0 151,4 0 0,0 0-151,-5 2 0,-2 2 0,-5 3 0,-1 4 0,-9 7 0,-3 4 0,-7 9 0,-1 3 0,0 3 0,2 2 0,4 3 0,4 1 76,9-3 1,4 1-77,11-3 0,3 0 0,2 2 0,3 1 0,5 0 0,4-1 0,-21 29 465,10-6-465,14-20 0,9-12 0,4-5 0,8-9 0,0-5 0,3-6 0,1-10 0,1-24 0,1-32 0,6-32 0,-2 39 0,1 0 0,1-46 0,0 21 0,-3 28 0,0 26 0,0 16 0,1 12 0,2 4 0,-1 2 0,0 3 0,-2 6 0,0 11 0,0 18 0,0 19 0,2 16 0,6 8 0,3-1 0,3-2 0,-1-7 0,-2-14 0,-2-21 0,0-19 0,-1-14 0,5-9 0,3-2 0,9-13 0,10-12 0,14-19 0,14-6 0,18-2 0,-33 25 0,3 2 0,5 2 0,4 3 0,9-1 0,4 3 0,2 4 0,0 2 0,-3 4 0,-2 2 0,-14 2 0,-6 1 0,7-3 0,-35 3 0,-20-2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1:08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24575,'34'-2'0,"7"-5"0,8-3 0,-4 0 0,-8 3 0,-12 3 0,-5 2 0,-1 0 0,-4 0 0,0 1 0,-3 1 0,0 0 0,-1 0 0,0 0 0,2 0 0,4 0 0,2 0 0,-2 0 0,-2 0 0,-5 0 0,-6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1:47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0 24575,'0'30'0,"0"10"0,0 26 0,0 8 0,0-1 0,0-11 0,0-14 0,0-13 0,0-9 0,0-4 0,-4-5 0,-1-1 0,0-3 0,2-2 0,3-3 0,0 3 0,0 2 0,0 3 0,0 1 0,-2 8 0,-3 6 0,-2 5 0,-2-1 0,0-12 0,2-11 0,1-10 0,2-5 0,2-3 0,3-3 0,8-2 0,8-3 0,8-4 0,6-3 0,4-4 0,7 2 0,13 4 0,11 7 0,-7 6 0,-4 4 0,-18 2 0,-8 0 0,-2 0 0,-4 0 0,0 0 0,-2 0 0,-3 0 0,-3 0 0,-2 0 0,1-1 0,2-1 0,-1 0 0,3-2 0,-4 1 0,-1 1 0,-5-6 0,-3-2 0,-4-3 0,-1-3 0,0 3 0,-2-2 0,0 1 0,-3-4 0,-1 0 0,-1 0 0,-2-5 0,-2 1 0,-1-8 0,-3-9 0,-1-4 0,2 0 0,2 6 0,4 11 0,4 12 0,2 8 0,2 10 0,0 3 0,2 1 0,0 0 0,0 0 0,0 0 0,-2 0 0,0 0 0,0-1 0,1 2 0,1 2 0,1 4 0,3 7 0,-1 5 0,-1 11 0,0 12 0,2 23 0,1-1 0,1 4 0,0-12 0,1-10 0,1 6 0,-1-3 0,0 1 0,-1-5 0,0-7 0,2-7 0,0-5 0,0-4 0,1 6 0,2 5 0,1 4 0,1-1 0,-1-3 0,-4-7 0,-2-7 0,-4-8 0,-1-12 0,-11-15 0,-23-23 0,14 12 0,-12-7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15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1 769 24575,'3'-4'0,"24"0"0,5 4 0,32 0 0,7 0 0,-10-12 0,4-6-373,-11 0 1,1-3 372,20-14 0,-1-4 0,-22 4 0,-3-1 0,8-3 0,-2 0 0,-4 0 0,-1 0 0,-3 1 0,-1 1 0,-5 4 0,-1 1 0,32-25 0,-14 14 0,0 0 0,-10 7 0,-5 6 0,-6 8 0,-7 9 745,-9 7-745,-7 6 0,-7 5 0,-4 5 0,-5 0 0,-9-3 0,7-3 0,-7-4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31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104 415 24575,'-1'-15'0,"-4"-1"0,-7-5 0,-5 1 0,-2 3 0,2 2 0,5 4 0,3 4 0,2 3 0,2 2 0,6 2 0,6 0 0,5 0 0,0 0 0,-2 0 0,-3 0 0,1 0 0,-2 0 0,2 0 0,-1 0 0,0 0 0,1 0 0,-1 0 0,0-2 0,1-2 0,1-2 0,0-3 0,3 0 0,0 1 0,0 0 0,2 2 0,0 0 0,1-2 0,-2 2 0,-1 2 0,-3 1 0,-1 1 0,0-2 0,2 0 0,2 1 0,3-1 0,2 0 0,3-2 0,4-2 0,5-2 0,5-3 0,0-1 0,-1 1 0,-2 2 0,-2 2 0,1-1 0,-2-1 0,-5 2 0,-2 1 0,-8 4 0,0 1 0,0 0 0,-3-1 0,0-2 0,0 0 0,1 0 0,-1 0 0,1 2 0,-1-2 0,4 0 0,2 1 0,-1 1 0,-2 2 0,-3 2 0,-5 0 0,-3 1 0,-3 3 0,0 1 0,1 3 0,0-1 0,0 0 0,-2 0 0,0 0 0,0 0 0,-1-1 0,1-1 0,0 1 0,-2-1 0,2 3 0,0-1 0,-1-1 0,1 0 0,-1-1 0,0-1 0,0 2 0,1-1 0,0 1 0,0 2 0,0 0 0,-1 1 0,2 1 0,-1-1 0,-2-1 0,0 0 0,-2 1 0,2 3 0,2 2 0,-1-1 0,1-1 0,0-3 0,0-2 0,1 1 0,1 2 0,0 3 0,0 0 0,0 1 0,0 4 0,0 8 0,0 10 0,0 9 0,0 6 0,0 1 0,0-1 0,0-2 0,0-2 0,2 0 0,2-8 0,1-5 0,0-8 0,-3-4 0,0 0 0,0-2 0,2 2 0,1-1 0,-2 2 0,1 3 0,1 6 0,2 5 0,1 6 0,1 2 0,-1 0 0,1-1 0,0 0 0,1-3 0,-1 1 0,-1-7 0,-2-7 0,0-5 0,0-4 0,0 2 0,1 0 0,-2-1 0,-1-3 0,2 1 0,-1-3 0,1 0 0,-1 2 0,1 3 0,2 5 0,0 3 0,-1-4 0,-2-4 0,-1-7 0,-2-13 0,0-19 0,0 8 0,-2-8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47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3823 24575,'0'-48'0,"0"-50"0,0 10 0,0-12-809,0 16 1,0-5-1,0-1 809,0-6 0,0 0 0,0 1-999,0 8 1,0 2 0,0 3 998,0-19 0,0 8 0,0 26 0,0 4 546,2 12 0,2 2-546,10-49 0,12 7-489,-10 40 0,3-1 489,6-2 0,2-1 0,3-4 0,4-2 0,7-8 0,6-3 0,-4 12 0,5-2 0,3-1 0,9-10 0,5-1 0,3-2-171,-7 13 1,2-2 0,3 1 0,1 1 170,4 0 0,3 1 0,1 2 0,0 3 0,-1 5 0,2 2 0,0 4 0,1 3 415,-2 6 0,2 4 0,-1 3 1,0 3-416,16 0 0,-2 5 0,-1 4-52,-9 7 0,-1 3 1,-2 3 51,23 1 0,-7 3 0,-25 1 0,-6 0 1031,31 2-1031,-41 2 1960,-23 1-1960,-3 1 1155,-8-1-1155,-4-2 336,-4-1-336,-1-1 0,-3-3 0,-9-3 0,-18-8 0,-22-8 0,-22-6 0,-13-6 0,1-3 0,15 5 0,14 2 0,16 7 0,6 5 0,1 1 0,5 3 0,1 0 0,4 3 0,2 2 0,2 2 0,0 2 0,3 3 0,4 4 0,11 7 0,12 5 0,3 0 0,2 0 0,-7-3 0,-2 1 0,0-1 0,0-1 0,0-1 0,0 0 0,5 2 0,5 2 0,8 3 0,10 1 0,18 8 0,8 4 0,3 0 0,-14-2 0,-21-8 0,-16-5 0,-12-3 0,-9 0 0,-15 3 0,-5-2 0,-7 5 0,1-2 0,3 2 0,0 1 0,3-1 0,1 0 0,3 1 0,0 2 0,-1 4 0,-6 9 0,-4 8 0,-3 11 0,1 7 0,1 8 0,1 4 0,3 0 0,4-11 0,6-17 0,4-20 0,1-14 0,-4-19 0,-8-16 0,9 7 0,-2-4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33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0 237 24575,'9'-6'0,"16"-5"0,-1 1 0,11-5 0,-11 3 0,-1 2 0,-2 3 0,-1 0 0,-1 0 0,5-4 0,5-5 0,5-4 0,0 2 0,-2 1 0,-6 4 0,-4 4 0,-4 1 0,0 2 0,-2 0 0,-2 0 0,-3 2 0,-3 2 0,0 0 0,-1 0 0,2 0 0,-2 0 0,1 2 0,-1 0 0,0-2 0,1 0 0,-1 0 0,0 0 0,-8 2 0,-2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1380 21655,'3'-5'0,"-1"-4"1404,0-11-1404,-2-7 492,0-18-492,0-36 0,0 2 0,0 19 0,0-3 125,0-4 1,0-1-126,1-6 0,0-2 386,2 0 1,1 1-387,1 7 0,0 5 0,6-29 0,-3 23 0,-5 25 0,-3 17 0,0 8 0,0 8 0,0 5 0,-1 23 0,-2 2 0,-5 21 0,-7-1 0,-5 4 0,-8 1 0,1-3 0,2-7 0,7-10 0,7-6 0,4-6 0,3-2 0,1-1 0,1-2 0,0 1 0,0 0 0,-1-7 0,2-19 0,6-28 0,9-27 0,8-17 0,4 4 0,-3 13 0,-3 16 0,-4 17 0,-4 14 0,-5 12 0,-2 8 0,-1 6 0,1 4 0,1 7 0,1 6 0,3 7 0,3 11 0,3 7 0,0 6 0,0 3 0,-2-6 0,0-4 0,-1-8 0,-2-5 0,-1-7 0,-4-5 0,-1-5 0,-1-3 0,0 0 0,0-1 0,-1 1 0,-17-11 0,11 5 0,-13-10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49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1159 24575,'23'0'0,"5"0"0,3 0 0,0 0 0,-11 0 0,-2-12 0,-3-20 0,3-22 0,8-30 0,2-1 0,7-8 0,7 2-495,-14 41 0,3 0 495,4-5 0,1 0 0,2 4 0,1 0 0,0 2 0,0 3 0,-4 7 0,0 1 0,32-31-427,-4 12 427,-10 13 0,-13 16 0,-7 12 0,-7 9 0,-5 5 968,-8 3-968,-5 5 449,-4 1-449,-1 5 0,-1 1 0,-2 0 0,0-2 0,-3-3 0,-10-5 0,-18-1 0,13-2 0,-7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2:59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1 493 24575,'12'10'0,"4"5"0,5 4 0,0 1 0,-3-3 0,-4-4 0,-3-5 0,-2-5 0,-2-4 0,1-5 0,1-6 0,-1-11 0,2-9 0,2-6 0,12-14 0,22-19 0,-13 29 0,3 0 0,6-4 0,3 1 0,-1 5 0,-1 2 0,30-18 0,-18 22 0,-19 19 0,-15 10 0,-7 5 0,-4 0 0,-5 2 0,-1 1 0,-9 1 0,4 0 0,-6-3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10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1 637 24575,'27'15'0,"3"7"0,7 9 0,0 4 0,-7-4 0,-4-6 0,-10-6 0,-1-4 0,-2-2 0,-2 0 0,-1-1 0,-2-1 0,0-1 0,-2-6 0,0-4 0,-2-12 0,-1-16 0,1-19 0,5-19 0,12-8 0,5 7 0,10 8 0,0 14 0,-1 6 0,2 3 0,1 1 0,3-1 0,3-3 0,2-1 0,4-2 0,13-11 0,9-1 0,1 0 0,-10 15 0,-20 19 0,-15 13 0,-10 6 0,-8 3 0,-4 3 0,-4 3 0,-2 2 0,0-1 0,-7-4 0,5-1 0,-5-2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1:36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458 1 24575,'0'43'0,"0"42"0,0-18 0,0 9 0,0-12 0,0 3 0,0 3-541,1 7 0,-1 3 1,-1 1 540,-1 4 0,-1 1 0,-1-2-440,-1-9 1,0-1 0,-1-3 439,-3 24 0,-1-6 0,0-18 0,0-4 0,3-11 0,1-3 0,0-1 0,0-1 693,-6 38-693,1-7 0,5-8 0,2-3 0,4-11 0,0-6 0,5-16 768,10-12-768,14-13 1479,11-5-1479,3 9 0,-6 24 0,-13 39 0,-21-6 0,-7 8 0,-5 11 0,-6 2-764,0-26 0,-2 1 0,-3-1 764,-1-3 0,-1-1 0,-1-3 0,-11 17 0,0-4 0,0 0 0,0-1 0,1-3 0,0-3-543,3-4 1,0-2 542,4-7 0,2-2-85,-15 35 85,18-28 0,8-17 0,12-22 2145,18-9-2145,17-10 1215,15 6-1215,8 14 102,-5 10-102,-9 4 0,-12-9 0,-8-14 0,-6-10 0,-2-3 0,-1 0 0,1 0 0,1 0 0,-1 0 0,-2 0 0,-2 0 0,-1 0 0,-2 0 0,-12 0 0,-4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1:38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 24575,'4'25'0,"-1"15"0,-2 7 0,-2 6 0,1 44-2075,0-24 1,0 2 2074,0-12 0,0 0 0,0 7 0,0 1 0,0 6 0,0 1 0,0-1 0,0 1 0,0 4 0,0 0 0,0-5 0,0 0 640,0 7 0,0-1-640,-1-4 0,2-2 338,2-9 1,4-4-339,15 27 0,13-49 0,9-29 2192,-3-13-2192,-7-3 0,-8 8 0,-7 10 0,-5 23 0,-4 15 0,-4 23 0,-3 13 0,-4-38 0,-4 3-400,-3 7 1,-3 2 399,-7 5 0,-3 2 0,-4 6 0,-3 0 0,0-2 0,-2 0 0,-1 7 0,0-2 0,5-7 0,1-4 0,5-11 0,3-5 0,4 13 0,28-49 799,14-20-799,7 16 0,-4 45 0,-9 21 0,-15-27 0,-2 1 0,-1 43 0,-5-9 0,0 8-345,-6-14 0,-3 4 345,4-22 0,0 1 0,-6 22 0,1-2 0,6-31 0,1-4 0,-1 45 0,4-4 0,5 11 0,12-15 0,11-15 0,16-23 0,4-21 0,-8-11 690,-9-7-690,-17-5 0,-25-7 0,7 3 0,-13-3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15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 24575,'14'0'0,"-3"0"0,-1 0 0,-3 0 0,2 0 0,2 0 0,2 0 0,1 0 0,-2 0 0,-2 0 0,-2 0 0,-1 0 0,0 0 0,0 0 0,0 0 0,0-3 0,2-2 0,-2 0 0,4-1 0,-1 2 0,5-2 0,6-2 0,6-2 0,6-1 0,-1 0 0,-5 4 0,-7 2 0,-11 3 0,-3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24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1 560 24575,'8'0'0,"1"0"0,-1 0 0,0 0 0,0-3 0,4-13 0,3-17 0,7-20 0,8-11 0,7-1 0,9 4 0,6 10 0,5 6 0,4 3 0,-9 9 0,-3 4 0,-10 8 0,-7 6 0,-2 3 0,-7 5 0,-2 2 0,-6 2 0,-2 1 0,-3 2 0,-1 0 0,-1 0 0,-2 3 0,-2 2 0,-2 3 0,-7-1 0,4-3 0,-4-2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27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0 662 24575,'13'2'0,"8"2"0,5 3 0,3 0 0,-5-3 0,-5-13 0,4-29 0,-2-15 0,9-20 0,6-1 0,11 2 0,4 0 0,-1 6 0,-1 7 0,-6 9 0,0 6 0,-5 11 0,-3 9 0,-7 12 0,-4 6 0,-9 6 0,-6 5 0,-5 5 0,-14 0 0,9-2 0,-12-4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51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3147 0 24575,'-19'0'0,"-33"0"0,-1 0 0,-8 0 0,-23 0 0,-8 0 0,19 0 0,-4 0 0,0 0-301,-3 0 1,-1 0 0,1 0 300,0 0 0,1 0 0,-1 0 0,1 0 0,-1 0 0,1 0 0,1 1 0,0 0 0,1 0 0,2 2 0,0 0 0,3 1 0,-19 1 0,5 2 0,14 2 0,5 1 0,16-1 0,2 0 0,-37 6 0,4 1 0,5-4 0,4 0 221,5 0-221,1 0 0,7-1 0,1 1 0,2 0 0,-8 3 680,-3 2-680,-2 3 0,14-3 0,14-3 0,18-9 0,13-12 0,6 1 0,5-4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35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24575,'0'14'0,"0"-1"0,0 14 0,0 2 0,3 15 0,3 1 0,3 3 0,2 8 0,2 6 0,0 6 0,2 6 0,1 3 0,-5-9 0,-1-7 0,-4-13 0,0-7 0,0 1 0,2-1 0,0 2 0,0-2 0,0-1 0,-1-2 0,1 2 0,2 5 0,2 17 0,1 12 0,0 13 0,1 6 0,-3-2 0,-1-2 0,-2-6 0,-3-10 0,-2-4 0,-3-14 0,0-9 0,0-11 0,0-6 0,0 2 0,0 1 0,0 1 0,0 1 0,0 0 0,0 4 0,0 11 0,0 5 0,0 8 0,-2-3 0,-3-2 0,0-3 0,1-4 0,0-3 0,1-11 0,0-8 0,1-8 0,2-3 0,0 1 0,0-3 0,0 2 0,0 1 0,0 0 0,0 2 0,-1-1 0,-2 0 0,1 5 0,0 5 0,2 5 0,0 2 0,-2 2 0,0 1 0,-1 2 0,1 0 0,2 0 0,0-6 0,0-6 0,0-6 0,0-2 0,0-1 0,0 3 0,0-1 0,0 0 0,0 2 0,0-1 0,0 0 0,-2 2 0,-1 5 0,0 2 0,1 3 0,2-2 0,0-2 0,0 0 0,0-1 0,0-1 0,0-5 0,0-5 0,0-6 0,0 0 0,0-2 0,-1 0 0,-2-1 0,1 0 0,0 0 0,2 3 0,0 5 0,0-2 0,0 7 0,0 2 0,0 9 0,0 9 0,0 3 0,0 2 0,0 2 0,0 1 0,0 1 0,0-7 0,0-8 0,0-7 0,0-5 0,0 0 0,0 0 0,0 2 0,0-4 0,2 3 0,4 1 0,2 8 0,5 7 0,0 6 0,0 2 0,-1-4 0,-2-6 0,-3-7 0,-3-5 0,0 0 0,-1-5 0,-1-1 0,1-5 0,-1-4 0,1 1 0,1 0 0,-1 2 0,-1 1 0,1-1 0,0 1 0,0 3 0,2 0 0,0 3 0,-1-4 0,-1-2 0,0-1 0,-1-1 0,-1-3 0,0-3 0,-1-1 0,1-2 0,1-1 0,0 0 0,-1 0 0,0-4 0,-1-12 0,0 4 0,0-7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44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24575,'0'15'0,"5"3"0,0 3 0,3 2 0,-1-4 0,-1 4 0,0 1 0,2 5 0,0 11 0,0 8 0,1 7 0,-1 4 0,-2-2 0,0-4 0,1 0 0,-1-3 0,1-1 0,-2-7 0,-3-5 0,2-7 0,-2-4 0,1 2 0,-1-2 0,0 1 0,1 2 0,-1-1 0,1 0 0,-3 1 0,2 2 0,1 12 0,-1 9 0,3 11 0,-3 5 0,3 0 0,0 7 0,-2 3 0,-1 6 0,-1-10 0,2-5 0,0-15 0,-1-6 0,-1 2 0,-1-4 0,0 0 0,0-5 0,0-1 0,0-5 0,0-2 0,0-1 0,0 8 0,0 8 0,0 7 0,0 7 0,0 3 0,0 3 0,0 4 0,0-1 0,0-12 0,0-7 0,0-12 0,0-2 0,0 1 0,0-1 0,0 0 0,0 1 0,0 2 0,0 1 0,0 1 0,0 5 0,0 19 0,0 20 0,1-34 0,0 3 0,0 4 0,1 2 0,0 1 0,1 1 0,1 0 0,-2 0 0,1 0 0,-2 0 0,1-2 0,-1 0 0,1-2 0,-1-2 0,2 39 0,0-19 0,0-18 0,-3-11 0,0 3 0,2 0 0,1 0 0,0-3 0,0 0 0,-1 2 0,1 11 0,0 7 0,-1 7 0,-2-3 0,0-8 0,2-7 0,0-13 0,0-8 0,2-6 0,-2-9 0,0-4 0,0-4 0,-2-4 0,0-1 0,0-1 0,0 0 0,2-1 0,0 2 0,0-2 0,1 1 0,-1-1 0,0 2 0,0 0 0,-2 3 0,2 1 0,0 1 0,0-1 0,2-2 0,-3-2 0,1-1 0,0-1 0,-2 1 0,0 0 0,0 0 0,-36-5 0,27-1 0,-28-3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3:53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24575,'0'55'0,"0"23"0,0-14 0,0 5 0,0 3 0,0 0 0,0 4 0,0 0 0,0-7 0,0-3-1488,0-10 1,0-1 1487,0 4 0,0-1 0,0-2 0,0-1 0,0 0 0,0 1 0,0 3 0,0 3 470,0 10 0,0 4-470,0 9 0,2 4 0,0 5 0,1 3 0,0-30 0,0 2 0,0-2 0,2 30 0,0 0 0,0 0 0,0-1 0,0-2 0,1-1 0,-1-7 0,1 0 0,1 1 0,0-2-986,-1-16 1,-1-2 985,0-7 0,0-2 0,1 28 0,-1-14 0,0 2 0,-2-5 0,2 0 0,-2-1 0,0 3 0,2-3 1346,-1 1-1346,-1 3 0,2 18 0,-3-38 0,-1 2 1330,1 7 0,-1 2-1330,0 0 0,0-1 0,1-2 0,-1-2 0,0 0 0,1 0 0,-1-4 0,1-1 0,-1-1 0,0-1 0,0 35 0,-1-18 0,1-17 0,2-12 0,-1-1 0,1-3 0,-2-1 0,-1-3 0,0-1 0,0-1 0,0-2 0,2 0 0,0 6 0,1 2 0,-1 4 0,-2-2 0,2-7 0,0-3 0,0-6 0,0-2 0,0-3 0,1-3 0,-1-2 0,0-1 0,-2-3 0,1 1 0,1 0 0,0 0 0,1 2 0,-1 1 0,0 0 0,1 0 0,0-1 0,1 3 0,0 3 0,-2 3 0,0 1 0,-2-2 0,2-2 0,0-2 0,0-2 0,0 1 0,0 0 0,0-1 0,1-1 0,-1-1 0,-9-8 0,-17-20 0,11 11 0,-9-14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5:01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24575,'0'13'0,"0"1"0,0 1 0,0 3 0,2 2 0,2 4 0,2 4 0,3 0 0,-3 0 0,-1-4 0,-4-5 0,-1-5 0,0-4 0,0 0 0,0 1 0,0-1 0,0 0 0,0-1 0,0 0 0,1 3 0,2 5 0,-1 7 0,2 7 0,1 6 0,-1 2 0,3 2 0,-1 0 0,2 3 0,-1-4 0,-2-4 0,-1-4 0,-2 0 0,1 3 0,2 0 0,-2 1 0,0 1 0,0 1 0,0-3 0,2-2 0,-1-1 0,1 7 0,1 4 0,-1 2 0,0-2 0,-1-5 0,-1-7 0,-1-4 0,0-7 0,-2-6 0,0-3 0,1-4 0,2-2 0,-1-2 0,-1-1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5:17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24575,'56'0'0,"42"0"0,-12 0 0,-29 0 0,-2 0 0,17 0 0,-15 0 0,4 0 0,-4 0 0,1 0 0,10 0 0,-1 0 0,-12 0 0,-1 0 0,1 0 0,1 0 0,5 0 0,2 0 0,3 0 0,1 0 0,-1 0 0,-2 0 0,-10 0 0,-2 0 0,39 0 0,-9 0 0,0-2 0,-1-1 0,-11 0 0,-9-1 0,-15-1 0,-8 0 0,-2-2 0,-1 2 0,1 0 0,-6 0 0,-1 2 0,-3-1 0,-2 1 0,1 0 0,1 1 0,0 2 0,6 0 0,-1 0 0,2 0 0,-2 0 0,-5 0 0,-3 0 0,-8-3 0,-7-5 0,-12-11 0,-6-17 0,1 16 0,1-6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6:37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1426 447 24575,'-27'0'0,"-23"0"0,-23 0 0,-18 0 0,-2 0 0,9 0 0,6 0 0,-4 0 0,31 0 0,-4 0 0,30 0 0,2 1 0,2 1 0,0 3 0,3 1 0,1 1 0,-1 3 0,-5 7 0,-4 9 0,-9 8 0,-7 10 0,-7 6 0,-6 5 0,-2 2 0,2-2 0,8-5 0,12-12 0,10-7 0,8-9 0,5-2 0,1 2 0,1 3 0,-2 7 0,0 5 0,1 8 0,1 4 0,2 3 0,0 11 0,1 26 0,5-30 0,1 5 0,0 13 0,0 5 0,1 10 0,1 3 0,0-3 0,0-1 0,0-4 0,0-3 0,1-4 0,2-2 0,1-9 0,2-3 0,3-1 0,1-3 0,10 34 0,2-19 0,-3-20 0,-3-10 0,3 2 0,-3-9 0,3 1 0,4 5 0,2 2 0,5 5 0,6 11 0,1 4 0,3 11 0,-3-2 0,-4-4 0,2-2 0,-2-5 0,2 3 0,-6-8 0,-5-6 0,-5-7 0,-2-10 0,-1 0 0,2-4 0,-1-2 0,-1-4 0,-1-4 0,-1-3 0,2-3 0,5 1 0,11 6 0,11 4 0,14 5 0,17-2 0,15-6 0,-35-16 0,2-2 0,6-2 0,1-2 0,3-1 0,1-2 0,1 0 0,-2-2 0,-8 1 0,-2-2 0,-3-2 0,-1-1 0,38-10 0,-3-6 0,6-2 0,-12 3 0,-5 1 0,-9 1 0,-5 3 0,4-2 0,4-2 0,-4-2 0,-1-3 0,-15-1 0,-17 0 0,-11 0 0,-5-6 0,-1-4 0,2-4 0,-3 2 0,1 2 0,-2 2 0,1-3 0,1-2 0,-1-3 0,0 0 0,-1 2 0,2-2 0,-1-1 0,0-2 0,2-6 0,2-18 0,2-28 0,-9 30 0,-1-6 0,0-12 0,-1-4 0,-1-10 0,-1-2-158,-4 31 1,0-1 0,-1 0 157,-1 0 0,0 1 0,-1 0 0,1-32 0,-1 4 0,-1 15 0,0 5 0,0 10 0,0 4 0,-1-32 0,-4 11 0,-3-1 0,-4 1 0,-1 6 0,-2 9 0,1 2 0,-3-2 0,-2-8 0,-2 1 0,-6-9 0,-7-5 236,15 42 0,-1-1-236,0 1 0,-2 2 0,-23-36 0,-1 14 0,-8 7 0,0 5 0,-3 1 0,5 7 0,1 3 0,1 8 0,-3 5 0,-6 5 0,-6 6 0,-5 0 0,7 6 0,0-1 0,0 3 0,-7-1 0,1 0 0,11 1 0,21 4 0,16 4 0,9 4 0,1 0 0,-8 1 0,-19-3 0,-7-3 0,-12-6 0,1-4 0,8 0 0,-8-3 0,31 10 0,-1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6:56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1 24575,'0'13'0,"0"0"0,0-2 0,0-1 0,3 0 0,6 7 0,9 8 0,9 4 0,3-1 0,-2-6 0,-5-7 0,-8-3 0,-6-2 0,-5 0 0,-3 5 0,0 3 0,-5 9 0,-6 7 0,-10 6 0,-10 10 0,-7 0 0,-7 9 0,1-3 0,8-11 0,10-19 0,19-26 0,12-13 0,10-2 0,1 5 0,-2 7 0,-5 3 0,-3 0 0,-2 1 0,-3 3 0,0 2 0,-2 4 0,0 1 0,0 1 0,1 4 0,3 3 0,7 0 0,7-1 0,4-3 0,-2-6 0,-5-2 0,-7-2 0,-4-1 0,-3 1 0,-1-1 0,1 0 0,1 0 0,0-2 0,2 1 0,2 3 0,2 6 0,3 5 0,-2 1 0,-3-2 0,-3-7 0,-3-5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07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24575,'7'0'0,"1"0"0,-1 0 0,1 0 0,2 0 0,0 0 0,0 0 0,-2 0 0,-2 0 0,2 0 0,-2 0 0,2 0 0,-2 0 0,0 0 0,1 0 0,1 0 0,0 0 0,1 0 0,-1 0 0,-2 0 0,0 0 0,1 0 0,-1 0 0,0 0 0,1 0 0,0 0 0,0 0 0,-1 0 0,1 0 0,-1 0 0,0 0 0,1 0 0,0 0 0,-1 0 0,1 0 0,-1 0 0,1 0 0,0 0 0,1 0 0,1 0 0,3 0 0,2 0 0,3 0 0,6 0 0,4 0 0,0 0 0,2 0 0,-6 0 0,-4 0 0,-3 0 0,-5 0 0,0 0 0,2 0 0,-1 0 0,2 0 0,-1 0 0,0 0 0,4 0 0,4 0 0,5 0 0,7 0 0,6 0 0,5 0 0,8 0 0,3 0 0,7 0 0,-5 0 0,-6 0 0,-9 0 0,-6 0 0,2 0 0,-2 0 0,4 0 0,0 0 0,1 0 0,-1 0 0,2 0 0,4 1 0,14 2 0,14 0 0,16 1 0,-38-3 0,1 1 0,5 1 0,2-1 0,7 1 0,1 0 0,6-1 0,1 0 0,9-1 0,1 0 0,-7 0 0,-3-1-443,-3 0 1,-3 0 442,-9 0 0,-2 0 0,-5 0 0,0 0 0,1 0 0,1 0 0,-1 0 0,-1 0 0,44 0 0,-16 0 0,-2 0 0,-10 0 0,8 0 0,9 0 0,-33 0 0,4 0 0,9 0 0,3 0 442,6 0 1,0 0-443,1 1 0,-2 0 0,-4 1 0,-2 1 0,-5 0 0,-2-1 0,-3 1 0,-1-1 0,-3 1 0,-3-1 0,34 1 0,-12 2 0,-17 0 0,-6-3 0,0 2 0,-3-1 0,0-1 0,-4 1 0,2-3 0,-2 0 0,-1 0 0,2 0 0,8 0 0,10 0 0,7 0 0,2 0 0,-4 0 0,0 0 0,2 0 0,0 0 0,-1 0 0,-14 0 0,-13 0 0,-12 0 0,-9 0 0,-1 0 0,-1 0 0,-2 0 0,-1 0 0,1 0 0,1 0 0,5 0 0,2 0 0,3 0 0,-2 0 0,-1 0 0,0-1 0,1-1 0,-2-1 0,-3 2 0,-6 0 0,-5-1 0,-6-3 0,-11-4 0,-15-7 0,9 7 0,-5-2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12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1 169 24575,'55'0'0,"0"0"0,27 0 0,14 0 0,4 0 0,-10 0 0,4 0 0,2 0 0,3 0-1967,-11 0 1,3 0 0,2 0 0,-1 0 0,0 0 1668,-3 0 0,0 0 0,-1 0 0,0 0 0,-3 0 298,8 0 0,-2 0 0,-1 0 0,2 0 139,4 0 0,1 0 0,1 0 0,3 0-139,-7-1 0,2-1 0,2 0 0,1 0 0,1 0 0,-12 0 0,2 0 0,0-1 0,1 1 0,0-1 0,2 0-14,4 0 1,2-1 0,1 0 0,-1 1-1,0-2 1,-1 1 13,-5 0 0,0 0 0,0-1 0,-2 0 0,-1 1 0,-3-1 0,4 1 0,-2 0 0,-2 0 0,-2 0 0,-3 0-92,6-1 0,-3 1 1,-4 0-1,-3 0 92,2 1 0,-4 0 0,-6 1 2295,8 0 1,-8 1-2296,22 0 2356,-46 1-2356,-18 0 3485,-14 0-3485,-5 0 780,0 0-780,-2 0 0,0 0 0,1 0 0,6 0 0,17-2 0,16-2 0,14-3 0,-2 0 0,-16 3 0,-16 1 0,-17-1 0,-8-2 0,-2 2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40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 24575,'-10'22'0,"-6"13"0,0 0 0,-3 6 0,4-12 0,6-8 0,3-3 0,0-1 0,-1 5 0,-2 3 0,1 4 0,0-3 0,2-6 0,2-11 0,1-7 0,5-4 0,3-1 0,1 3 0,1 0 0,0 0 0,-3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53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24575,'0'44'0,"0"14"0,0 8 0,0-7 0,0 2-1469,0 26 0,0 4 1469,0-6 0,0-1-1262,0 0 0,0 1 1262,0 11 0,0 3 0,0-28 0,0 1 0,0 1 28,0 10 0,0 2 1,0 3-29,1-13 0,0 3 0,1 2 0,0 2 0,1 9 0,0 3 0,1 0 0,0 2-356,-1-16 1,1 0-1,0 1 1,1 0-1,0-1 356,0 2 0,0 0 0,1 0 0,0-1 0,0-1 0,1 13 0,0-1 0,1-1 0,-1-4 224,2 16 1,-1-4 0,0-5-225,-1-20 0,-1-3 0,0-7 0,0 3 0,0-9 0,-1 15 2351,-1-41-2351,0-19 1219,-1-5-1219,-2-3 2344,-6-17-2344,-12-29 0,8 15 0,-6-12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41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22934,'-7'9'0,"6"16"803,5 18-803,7 22 0,1 1 0,-5-3 276,-2 4-276,-5-11 139,0 3-139,0-8 423,0-12-423,-2-2 0,0-7 0,-1-4 0,1-9 0,4-5 0,10-13 0,12-16 0,15-11 0,13-9 0,4 3 0,1 9 0,-13 10 0,-13 8 0,-13 6 0,-9 1 0,-1 0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49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1141 24575,'0'-19'0,"0"-36"0,15-39 0,9 22 0,8-5 0,-3 15 0,5-1 0,2 2-937,1 4 0,2 1 1,-1 3 936,15-16 0,-3 6 0,-13 19 0,-3 6 664,19-16-664,-2 8 0,-3 6 0,-8 8 0,-11 16 0,-4 4 0,-4 8 2146,1 2-2146,-3 2 0,3 0 0,2-2 0,-1 0 0,-2-1 0,-4-1 0,-8 0 0,-3 2 0,-5 3 0,-1 3 0,-1 2 0,-6-1 0,-5-1 0,-10-2 0,-10-2 0,-8 0 0,-7-1 0,1-2 0,8-1 0,10 0 0,8 2 0,7 0 0,6 1 0,5-1 0,7 0 0,4 1 0,5 1 0,0 0 0,0-1 0,0-4 0,1-3 0,-1 0 0,0 0 0,-3 5 0,0 1 0,-3 2 0,-2 0 0,1 0 0,0 0 0,0 0 0,0 0 0,0 2 0,-2 1 0,-2 2 0,-1 1 0,-1 2 0,-1 0 0,0 2 0,0 2 0,0-1 0,0-1 0,0-2 0,0-2 0,0 1 0,0 0 0,0 0 0,0 0 0,0 0 0,0 4 0,0 6 0,0 5 0,-2 6 0,0-2 0,0-5 0,0-4 0,1-7 0,-6-7 0,-2-6 0,-8-7 0,9 3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8:52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1 502 24575,'45'-34'0,"17"-11"0,-20 15 0,4-3 0,8-3 0,1 1 0,-4 2 0,-2 3 0,36-18 0,-24 15 0,-15 15 0,-1 2 0,-5 4 0,-5 5 0,-10 3 0,-2 3 0,-5 1 0,-1 0 0,-5 0 0,-3 0 0,-2 0 0,0 0 0,-3-3 0,0-2 0,-3-3 0,-1-2 0,-4 3 0,-5 2 0,-8 2 0,-5 3 0,2 0 0,4 0 0,7 1 0,7 1 0,7 0 0,4-2 0,5-1 0,0-1 0,0-2 0,0-1 0,1-2 0,-1-4 0,0 1 0,-2 2 0,-3 5 0,-4 6 0,-3 4 0,-2 1 0,0 0 0,0-1 0,0-1 0,0 1 0,0-1 0,-1-1 0,-1 0 0,-1-2 0,1-2 0,0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0:11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24575,'0'42'0,"0"48"0,0-18 0,0 7 0,0 18 0,0 3 0,-1-1 0,0-4-2015,0-13 1,0-5 2014,0-10 0,1-5 0,1 28 1246,2-9-1246,1-6 0,1-14 0,1 2 0,1-3 658,1 1-658,0 3 0,0 1 0,1 3 2125,3 14-2125,2 10 0,-4-40 0,0 1 0,0-2 0,0 0 0,10 43 0,-3-16 0,-1-15 0,-5-15 0,-4-17 0,-4-13 0,-4-9 0,-5-6 0,3-2 0,-2-2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0:15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0 254 24575,'8'-4'0,"18"1"0,49 3 0,-26 1 0,4-2 0,14 0 0,1-2 0,-11 0 0,-1 0 0,-3-1 0,-2-1 0,41-7 0,-37 6 0,2 0 0,4 0 0,1-1 0,6 1 0,1-1 0,2 0 0,-1 0 0,-2 0 0,-2 0 0,-1 0 0,-2 0 0,-6 0 0,-1 0 0,40-1 0,-11 1 0,-20 1 0,-8 1 0,-12 0 0,-4 1 0,-1 1 0,-6 0 0,-2 1 0,-4 2 0,-1 0 0,1-2 0,5-1 0,7-3 0,6-1 0,7-2 0,6 2 0,5 2 0,-2 2 0,-7 3 0,-8-2 0,-12 0 0,-3 0 0,-5-1 0,-2 1 0,0-1 0,-2 1 0,-1 2 0,-5 0 0,-2 0 0,-3 0 0,0-1 0,-2-2 0,1-2 0,3 0 0,2 1 0,3 2 0,0 1 0,-4 1 0,-6 3 0,-4 2 0,-3 2 0,-2 0 0,0 0 0,0 0 0,0 0 0,0 0 0,0 0 0,0 0 0,0 0 0,0 1 0,0 2 0,0 11 0,-2 18 0,-1 30 0,2-18 0,0 6 0,-1 14 0,1 5 0,0 15 0,2 4 0,0-26 0,0 2 0,2 1-1296,2 4 1,0 2 0,1-2 1295,0-7 0,1-1 0,0-3 0,4 20 0,0-5-568,-2-18 0,-1-5 568,4 36-607,0-2 607,0-2 0,-3-5 0,0-12-163,-1-4 163,-1-2 3440,0 11-3440,-1 5 1332,-1 8-1332,-1 0 795,0-5-795,-1-5 225,0-7-225,0-12 0,0-9 0,-1-12 0,0-10 0,-2-7 0,0-4 0,0 1 0,2 0 0,0 1 0,0-3 0,0 0 0,-2-4 0,0 0 0,0 0 0,-1-3 0,-2-4 0,-2-3 0,-2-3 0,-1-1 0,-3 0 0,-4 0 0,-5 0 0,-4 0 0,-4 0 0,-6 2 0,-7 4 0,-16 5 0,-2 2 0,0 1 0,-12 2 0,10 1 0,-9 1 0,10-1 0,13-5 0,1-1 0,7-2 0,-2 1 0,-11 0 0,-25 5 0,24-7 0,-4 1 0,-9 2 0,-3 0 0,-6 0 0,0 0 0,-1 0 0,2-1 0,4-1 0,1-1 0,1-2 0,2 0 0,5-2 0,1-1 0,4 0 0,3-1 0,-33 1 0,26-1 0,18-2 0,11 2 0,1 1 0,2-1 0,1 0 0,-1 0 0,-1 2 0,-6 2 0,-10 1 0,-3 1 0,-5-1 0,6-2 0,7-2 0,7-2 0,7-1 0,6 0 0,3-2 0,5-1 0,2-1 0,3-1 0,3 0 0,3 0 0,0-1 0,-2-2 0,-1-3 0,-3-9 0,-1-11 0,-1-11 0,-1-7 0,0 0 0,0 9 0,1 8 0,2 9 0,1 5 0,1 0 0,0 0 0,0-2 0,3-3 0,0 1 0,0-3 0,-6-8 0,-4-7 0,-5-6 0,-1 5 0,5 11 0,5 10 0,1 13 0,6 2 0,-4 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0:56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24575,'0'14'0,"0"19"0,2 15 0,1 6 0,3-4 0,2-17 0,-2-10 0,-1-7 0,-2-4 0,-2-7 0,1-2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4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409 0 24575,'-29'0'0,"-10"0"0,-10 2 0,-5 10 0,9 6 0,10 11 0,13 3 0,5 8 0,0 6 0,-1 7 0,-1 10 0,1-1 0,1 7 0,4 8 0,2 14 0,5 7 0,6-8 0,14-23 0,17-25 0,25-21 0,20-14 0,10-13 0,-11-7 0,-14-4 0,-19 2 0,-16 4 0,-5 2 0,-10 3 0,-2 1 0,-6 3 0,-1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6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97 24575,'80'0'0,"-1"0"0,14 0 0,-6 0 0,8 0 0,4 0-773,-16 0 1,3 0 0,1 0 0,-2 0 772,-1 0 0,1 0 0,-3 0 0,-2 0 0,9 0 0,-4 0 0,-6 0 487,9 0 0,-11 0-487,16 0 507,-56-2-507,-32-1 0,-20-3 0,-11-2 1608,-8-1-1608,-4 2 0,-3-1 0,-10 1 0,-1 0 0,1-1 0,12 1 0,16 0 0,10 0 0,9 2 0,7 1 0,6 2 0,6 2 0,2 0 0,4 0 0,2 2 0,-3 2 0,3 0 0,2 3 0,4 2 0,4 3 0,0 3 0,-5 0 0,-9 0 0,-9 0 0,-7 3 0,-10 7 0,-5 2 0,-6 3 0,-2-3 0,4-2 0,0 0 0,2-5 0,2-1 0,5-6 0,1-1 0,4-8 0,0 0 0,2-6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7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0 24575,'-4'4'0,"-7"-2"0,-13-2 0,-10 8 0,-8 11 0,-3 16 0,1 14 0,6 3 0,6 0 0,10 0 0,9 5 0,7-3 0,4 0 0,2-9 0,0-5 0,0-1 0,0-8 0,1-2 0,9-5 0,12-1 0,17-4 0,23-1 0,15-3 0,7-5 0,-5-4 0,-15-3 0,-13-3 0,-5 0 0,-1 1 0,-19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8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24575,'0'26'0,"0"32"0,0 39 0,0-32 0,0 3 0,0 3 0,0 0 0,0-9 0,0-3 0,0 33 0,0-33 0,0-19 0,0-3 0,0-5 0,0-4 0,0-10 0,0-9-1696,-7-44 0,5 25 0,-5-30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53.9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 24575,'55'0'0,"10"0"0,15 0 0,5 0 0,12 0 0,5 0-1238,-22 0 1,4 0-1,4 0 1,1 0-1,2 0 1238,-6 0 0,2 0 0,2 0 0,1 0 0,-2 0 0,0 0-832,11 0 0,0 0 1,-1 0-1,-2 0 1,-2 0 831,9 0 0,-2 0 0,-3 0 0,-5 0 0,4 0 0,-5 0 0,-5 0-106,-16 0 0,-2 0 0,-1 0 106,0 0 0,-1 0 0,-1 0-188,22 0 0,-4 0 188,-4 0 0,-5 0 0,-14 0 0,-3 0 0,-3 0 0,-1 0 0,44 0 1686,-17 0-1686,-20 0 0,-14 0 4628,-10 0-4628,-8 0 3637,-7 0-3637,-9-7 193,-17-13 0,1 7 1,-9-4-1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9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24575,'35'-4'0,"25"1"0,-1 3 0,15 0 0,-29 0 0,-1 0 0,-4 0 0,-13 0 0,-5 0 0,-9 0 0,-2 0 0,-6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7:49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24575,'28'-4'0,"29"2"0,28 2 0,-33 0 0,2 0 0,-2 0 0,-2 0 0,25 0 0,-26 0 0,-29 0 0,-14 0 0,-6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02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1 252 24575,'46'0'0,"40"0"0,-15-2 0,6-1-3272,4-1 0,0-1 3272,3-1 0,-3-1 0,-11-2 0,-4 1 560,-5 1 0,-1 0-560,2 0 0,1-1 0,-3 0 0,1 0 0,1 0 0,0 1 0,-4-1 0,0 0-2091,-3 2 0,-1 1 2091,0-1 0,0 1 0,5 0 0,2-1 0,0 0 0,1 0 1154,3 0 0,-2-1-1154,-6 1 0,-3 0 514,37-6-514,-9 0 6784,3 2-6784,5 1 0,-10 4 0,-11 3 0,-19-1 0,-13 3 0,-2-1 0,-6-1 0,-3-1 0,-7 1 0,-3 2 0,-5 0 0,-1 0 0,0 0 0,-1 0 0,0 0 0,-1 0 0,-1 0 0,-1 0 0,1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04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0 513 24575,'37'0'0,"30"-3"0,5-7 0,11-3 0,10-3 0,6-2-2502,-14 2 0,4-2 0,-3-1 2502,-13 4 0,-2-1 0,0 0 0,-2 0 0,-1 1 0,-2 0 972,20-2 1,-1 0-973,9-2 0,3 1 0,-30 7 0,0 1 0,1-1 0,4 1 0,2-1 0,-1 1 0,-3 0 0,-1 1 0,-2 0 0,25-2 0,-4 0 615,-10 2 0,-4 1-615,-11 1 0,-5 2 0,37 0 0,-26 2 4140,-29 3-4140,-16 0 191,-13 0-191,-4 0 0,0 0 0,1 0 0,0 0 0,2 0 0,0 0 0,-1 0 0,-1 0 0,-2-3 0,-6-7 0,-9-21 0,3 15 0,-3-10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15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1 185 24575,'12'-3'0,"7"-2"0,11 1 0,17 1 0,17 3 0,25 0 0,-35 0 0,2 0 0,5 0 0,0 0 0,-6 0 0,-1 0 0,40 0 0,-20 0 0,-6 0 0,5 0 0,3 0 0,3 0 0,0 0 0,1-2 0,0-1 0,7-3 0,0-1 0,-36 4 0,0-1 0,1 1 0,0 1 0,0 0 0,0 1 0,40-1 0,-24 2 0,-13 0 0,-7 0 0,-4 0 0,-2 0 0,-13 0 0,-8 0 0,-9 0 0,-5 0 0,0 0 0,0 0 0,-1-1 0,-3-2 0,-1-3 0,-2-2 0,-3-1 0,-1 1 0,-7 2 0,-5 1 0,-5-1 0,-8 0 0,-2-2 0,2 1 0,6 0 0,7 1 0,5 1 0,1 0 0,1 2 0,1-2 0,1 0 0,0-1 0,0 1 0,0 1 0,-1 1 0,-1 0 0,0 1 0,1 0 0,0 2 0,5 0 0,3 0 0,5 0 0,4 0 0,1 0 0,2 0 0,3 2 0,0 5 0,3 3 0,0 4 0,-1-1 0,-1-1 0,-3-2 0,-3-3 0,0-2 0,-1-3 0,-1-1 0,0 0 0,-1 1 0,-1 0 0,1-1 0,-1-1 0,1 1 0,1 1 0,0 0 0,2 1 0,2 1 0,0 1 0,4 1 0,-1-1 0,-3-2 0,-3 1 0,-6 0 0,-2 1 0,0 2 0,-1-1 0,0 2 0,-2 0 0,-1 2 0,-2 2 0,-2 0 0,-2 2 0,-1-1 0,-1-4 0,1 0 0,2-4 0,1 0 0,0 0 0,0 1 0,0 0 0,0-1 0,-1 1 0,1-3 0,0 1 0,0 0 0,-1 1 0,-2 0 0,0 0 0,-1 0 0,2-2 0,2 2 0,0 0 0,0 2 0,1-1 0,-1 0 0,1 1 0,0-1 0,2 1 0,0-1 0,1-1 0,0 0 0,0-7 0,0-18 0,1 11 0,0-12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24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1440 0 24575,'0'12'0,"0"0"0,0 9 0,0-3 0,0 7 0,0-5 0,-2 0 0,-2 7 0,-2 3 0,-2 1 0,-3-3 0,-3-7 0,-3-4 0,1-3 0,-2-3 0,-3-1 0,1-1 0,0 1 0,0-1 0,0-1 0,-5 0 0,-3 1 0,-3 0 0,-3 0 0,1 0 0,-5 3 0,-11 4 0,-9 6 0,-16 6 0,-6 3 0,1-1 0,3-2 0,8-4 0,6-4 0,12-3 0,10-4 0,8-5 0,7-1 0,1-1 0,1 0 0,0 0 0,0 0 0,0 0 0,0 0 0,0 2 0,-1 0 0,-5-2 0,-1-2 0,3-1 0,6-3 0,7 0 0,8 0 0,5 0 0,7 0 0,1 0 0,2 0 0,-2 0 0,-1 0 0,0 0 0,1 0 0,-1 0 0,2 0 0,2 0 0,3 0 0,6 0 0,2 0 0,2 0 0,-3 0 0,-3 0 0,-2 0 0,-5 0 0,-2 0 0,-2 0 0,0 0 0,1 0 0,-1 0 0,1 0 0,-1 0 0,-1 2 0,-2 1 0,-4 1 0,-6-1 0,-5-1 0,-8-2 0,-3 0 0,-5 0 0,-7 0 0,-2 0 0,3 0 0,8 0 0,11 0 0,4-2 0,2 1 0,1-1 0,0-1 0,2 1 0,-1-1 0,0-1 0,0 1 0,2-2 0,2 1 0,2-4 0,1-1 0,5-1 0,8-3 0,12-3 0,9-4 0,-1 1 0,-3-1 0,-8 4 0,-4 2 0,-3 0 0,-3 2 0,-3 2 0,-1 1 0,-1 1 0,0 1 0,0 1 0,0 3 0,-1 0 0,-1-1 0,-2 0 0,-1-4 0,-5-4-1696,-12-3 0,9 5 0,-9 3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29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24575,'11'0'0,"6"0"0,7 0 0,7 0 0,3 0 0,0 0 0,0 0 0,-2 0 0,-3 0 0,3 0 0,-3 0 0,-6 2 0,-3 0 0,-5 2 0,1-1 0,-1 1 0,1 1 0,-1-1 0,0 1 0,-2-1 0,-2-2 0,1 2 0,3-1 0,1 1 0,2 0 0,-3-3 0,-2 1 0,-2 0 0,-3 0 0,-1 0 0,-8-1 0,-3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41:45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1 24575,'4'10'0,"-2"9"0,-7 12 0,-3 2 0,-3-1 0,0-5 0,0-2 0,0 1 0,1-3 0,-1 0 0,1-2 0,0-2 0,-2 0 0,-2 2 0,-2 1 0,-3 2 0,1 0 0,1-1 0,-1-1 0,1 3 0,-2 0 0,2-4 0,4-5 0,3-6 0,3-3 0,0 0 0,2 0 0,-1 0 0,1 0 0,0-1 0,-2-3 0,1 0 0,0 0 0,-2 1 0,0 1 0,-3-2 0,2 0 0,0-2 0,0-2 0,2-6 0,2-4 0,3-1 0,2-1 0,0 6 0,6-3 0,4 0 0,7 0 0,4-2 0,2 2 0,1-1 0,-1 1 0,-2 2 0,-1 2 0,0 0 0,3 1 0,-1 2 0,-3 2 0,-3 1 0,-2 0 0,0 0 0,1 0 0,0 0 0,2 1 0,2 1 0,-1 1 0,2 3 0,1 1 0,2 1 0,0-1 0,0-1 0,-2 0 0,-1 0 0,3 1 0,-2 0 0,2-1 0,-1-1 0,-3-2 0,0 1 0,-2 0 0,-1 1 0,0-2 0,-4-1 0,-2 0 0,-2-2 0,-1 0 0,0 0 0,0 1 0,0 1 0,-1 0 0,2 0 0,-3-1 0,-1 2 0,-3 2 0,-6-3 0,-11-6 0,7 1 0,-5-4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29:55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24575,'0'26'0,"0"50"0,0-3 0,0 14 0,0 1 0,0 10 0,0 7-1459,0-21 0,0 4 0,0 4 0,0 2 0,0 3 1459,1-15 0,0 3 0,0 2 0,1 1 0,-1 1 0,1-1 0,0-1-710,0 12 1,0 1 0,0-1 0,1 0 0,-1-1 0,1-1 709,1-1 0,-1-1 0,1 1 0,-1-3 0,1-2 0,0-3 0,0-3 0,1-3 0,-1-2 0,0-2 0,1-3-127,-1 4 0,-1-4 1,1-1-1,0 0 127,2 23 0,0-1 0,0-2-428,1-10 0,1-3 0,0 2 428,1 5 0,1 1 0,-1-4 0,0-14 0,0-3 0,0-2 0,3 28 0,0-4 0,-2-18 0,-1-3 500,1-8 1,1-2-501,0-1 0,0-3 2016,0-4 0,-1-2-2016,9 26 3709,-5-18-3709,-6-23 2857,-4-17-2857,-2-10 1742,0-7-1742,0-7 0,-2-6 0,-5-11 0,-10-11 0,7 13 0,-5-1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11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24575,'0'13'0,"2"-1"0,2 0 0,0 0 0,1-1 0,-1-2 0,-1 0 0,1 1 0,0 3 0,2-1 0,-1 3 0,1 0 0,1 0 0,-1 5 0,4 4 0,2 7 0,3 7 0,4 8 0,3 6 0,2 5 0,5 1 0,1 4 0,2 2 0,-5-8 0,-5-7 0,-4-12 0,-1-3 0,1 5 0,3-1 0,5 7 0,0 2 0,7 11 0,6 10 0,6 11 0,-16-32 0,2 1 0,2 5 0,3 0 0,5 6 0,3 0 0,5 5 0,3 0 0,5 3 0,4 1 0,-15-18 0,2 0 0,1 0 0,5 3 0,2 1 0,1-1-740,5 2 1,1-1 0,0-2 739,-5-6 0,-1-1 0,0-2 0,26 14 0,-3-5 0,-13-12 0,1-4 0,9 0 0,3-1 0,3 0 0,2-1 0,1-4 0,1-2 0,4 0 0,1-1 0,-8-5 0,1 0 0,7 3 0,-1-1 0,-11-3 0,-4-1 0,-6-2 0,-3 0 0,-6-3 0,-1 1 0,3 0 0,2 0 0,2 1 0,1 0 0,-2 0 0,-1-1 0,-7-2 0,-1-1 0,-4-2 0,-1 0 2218,43 9-2218,-14-6 0,-18-6 0,-23-5 0,-17-3 0,-10 0 0,-5 1 0,1 2 0,-3 0 0,-6 1 0,-12-2 0,-11-4 0,-12-8 0,-3-10 0,-4-11 0,6-1 0,6 2 0,7 6 0,2 1 0,-2-2 0,-2-2 0,-1 2 0,2 5 0,2 3 0,2 6 0,3 2 0,4 2 0,3 2 0,5 4 0,5 1 0,7 1 0,2 3 0,2 0 0,-3 1 0,0 0 0,0 0 0,0 1 0,0 0 0,2-1 0,8 5 0,16 12 0,21 12 0,14 11 0,5 0 0,-10-6 0,-14-10 0,-13-8 0,-11-6 0,-8-6 0,-8-1 0,-10-1 0,-11 1 0,-6 1 0,-9 0 0,-2 0 0,-3 5 0,-6 7 0,-4 10 0,-2 8 0,3-1 0,9-4 0,8-6 0,6-2 0,4 0 0,3-4 0,0-4 0,3-3 0,1-2 0,1-1 0,1 1 0,0-1 0,2-2 0,0-2 0,0-2 0,-5-13 0,4 6 0,-3-10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15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3631 1 24575,'-42'0'0,"-7"0"0,-12 0 0,-6 0 0,-9 0 0,-5 0-1137,-1 0 0,-6 0 0,-3 0 0,-2 0 1137,12 0 0,-3 0 0,0 0 0,-1 0 0,-1 0 0,-2 0 0,-2 0 0,0 0 0,1 0 0,2 0 0,-15 0 0,1 0 0,3 0 0,2 0-1451,13 0 1,2 0 0,2 0 0,5 0 1450,-7 0 0,5 0 0,6 0 0,-4 0 0,8 0 1581,-19 0-1581,24 0-76,-6 0 76,-1 0 0,0 0 1556,0 2-1556,1 4 6535,2 1-6535,-13 3 619,0-1-619,-3-1 134,12-2-134,20-2 0,18-2 0,17-2 0,8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8T22:30:16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24575,'0'32'0,"0"64"0,0-4 0,0 11-3277,0-26 0,0 3 0,0 3 3221,0 9 1,0 3-1,0-2 56,0-6 0,0-3 0,0 1-353,0-4 0,0-1 0,0 0 353,0-4 0,0-1 0,0 0 326,0-4 0,0 1 1,0-1-327,0 1 0,0 1 0,0 0 0,0 4 0,0 1 0,0 4 0,0-8 0,0 5 0,0 0 0,0 1 0,0 3 0,0 0 0,0 1 0,0-1 0,0 1 0,0-1 0,0 0 0,0-2-90,0 15 1,0-2-1,0-4 90,1-17 0,-1-3 0,2-5 2015,0 10 1,1-6-2016,2 30 3974,2-44-3974,-1-25 1813,-2-17-1813,0-9 529,-2-8-529,-2-7 0,0 1 0,0-6 0,-3-4 0,3 7 0,-3-1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4910-6AD0-F84C-A796-9FA9D4F12A09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B8E14-DD7D-C549-AEDD-99C52CB9D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7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B8E14-DD7D-C549-AEDD-99C52CB9D3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7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844E-615E-6FCC-01F4-F064DD085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403635-06F7-AFEE-B83E-D7411A18F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8530C-C7AF-EBEB-AF1F-419F92A7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F2F4B-0B13-5725-9CD1-DF20BAB1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83D4F-EE96-4223-378C-45CE079A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2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2BEF-C645-3388-4767-919FDB802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37ED6-18D2-BF71-D28C-60A2F4B3C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C7323-2173-687D-0E67-0517B4DA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0630-7871-4D36-BBBE-0718FC50F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B23F-F72E-ACB2-278A-F0FA0862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3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4E7A9-C33B-6D75-51A5-4CDE506BF1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CAD65-3FCF-2921-075E-CF5942BCB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9574-71E0-9005-1A46-69F0956C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08AF4-2186-489B-3607-8CEC5E745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6569A-9A0B-4DD1-3368-E728D949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1F7D-B38B-5D7A-D9BD-463FE3725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71108-EC16-7023-41BB-68E91A0FF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9A4E0-185E-3963-3F86-D9694B85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496C8-F25E-AD0E-2A0F-50B102DC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269A2-2596-0E1B-49A9-ED1F40BD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4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977D-E35C-C03D-FE71-000E1E6D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A7DEE-CC4F-102C-8E45-E08ACE138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C4F3-06CA-FDA0-CFA0-CF1AF1DE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586C0-F55F-C5DA-F90D-CE713170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A8DA-3AA8-D7FB-94B5-FFC5BB100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7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679D-C811-33D8-9C94-65C35BC45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B5DD-E906-55ED-D95A-75DF6932F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31680-36AA-27C9-4904-924BFF300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5D88F-2A28-EDD0-85B2-920EB740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AED22-5CAD-6B95-2C83-DD4030BD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0DBAA-7C48-ED60-F28A-46877529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3639-8E6C-03DB-42F6-19DC0EE2A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B88DE-9581-2CA6-C894-E8706234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A6885-E5B6-5861-2823-57A50404B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C8CBA-0F87-335F-9E9D-D8672E399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E0809-8360-8DB9-0E65-6C811E8BA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E407E-CEFE-965D-08C2-5FE8DE62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6A7E7-7B7C-FDF3-DB55-6DE8AAFC6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7F7F7E-9FE7-07C4-CEEB-6AB554D7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8397-31B3-5C7F-E620-64ADCC949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9A353E-413F-53A2-074F-DB1762E2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93F2CA-9B7D-C792-06E3-969F6C794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93746-AD8C-A68C-80D8-AA24E412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7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89F69C-1AF1-4BD5-D55A-7049A55D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B0C01-9ACF-9D7D-E03D-AFA9CC35F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F671D-07CF-48C1-E9E4-C57B3EB55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4C91-F456-B779-AA2B-E7872023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4EF2-7345-5E17-4775-BC27579C7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31A45-054C-85EF-E954-C06368222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842F5-60B4-A319-8467-7ABD38B2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512D1-297D-A61B-6C17-E721DCF3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E7507-230E-3B52-8394-581872D2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4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C0E5F-CFCE-00D6-08CE-49D920863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EF5F6-C38E-F216-1C5A-FA5BD19DB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49267-CCD2-29C3-C488-D998094BD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9F404-EF10-FE64-22A8-745DBAB4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DAEBB-3EA3-836D-1B2C-AE48D5CE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4543A-5489-B338-8D2C-6345CCFD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272EAF-E309-61FE-66C1-0A7F1807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EC88F-860F-E43E-6069-2CDCBAC5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3E3FB-EF6A-44F7-1FE9-EE1A484B2B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191E44-AA70-C04C-A6B6-7B34C777B8D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9919-5014-944D-05A7-8435BCB30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9579D-21E2-C1A0-3D5C-3124E716F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A6A8B0-268C-464E-8201-517E07577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23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customXml" Target="../ink/ink6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image" Target="../media/image22.png"/><Relationship Id="rId24" Type="http://schemas.openxmlformats.org/officeDocument/2006/relationships/customXml" Target="../ink/ink12.xml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26.png"/><Relationship Id="rId4" Type="http://schemas.openxmlformats.org/officeDocument/2006/relationships/customXml" Target="../ink/ink2.xml"/><Relationship Id="rId9" Type="http://schemas.openxmlformats.org/officeDocument/2006/relationships/image" Target="../media/image21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.xml"/><Relationship Id="rId18" Type="http://schemas.openxmlformats.org/officeDocument/2006/relationships/image" Target="../media/image43.png"/><Relationship Id="rId26" Type="http://schemas.openxmlformats.org/officeDocument/2006/relationships/image" Target="../media/image47.png"/><Relationship Id="rId3" Type="http://schemas.openxmlformats.org/officeDocument/2006/relationships/customXml" Target="../ink/ink16.xml"/><Relationship Id="rId21" Type="http://schemas.openxmlformats.org/officeDocument/2006/relationships/customXml" Target="../ink/ink25.xml"/><Relationship Id="rId34" Type="http://schemas.openxmlformats.org/officeDocument/2006/relationships/image" Target="../media/image51.png"/><Relationship Id="rId7" Type="http://schemas.openxmlformats.org/officeDocument/2006/relationships/customXml" Target="../ink/ink18.xml"/><Relationship Id="rId12" Type="http://schemas.openxmlformats.org/officeDocument/2006/relationships/image" Target="../media/image40.png"/><Relationship Id="rId17" Type="http://schemas.openxmlformats.org/officeDocument/2006/relationships/customXml" Target="../ink/ink23.xml"/><Relationship Id="rId25" Type="http://schemas.openxmlformats.org/officeDocument/2006/relationships/customXml" Target="../ink/ink27.xml"/><Relationship Id="rId33" Type="http://schemas.openxmlformats.org/officeDocument/2006/relationships/customXml" Target="../ink/ink31.xml"/><Relationship Id="rId2" Type="http://schemas.openxmlformats.org/officeDocument/2006/relationships/image" Target="../media/image35.pn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customXml" Target="../ink/ink20.xml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23" Type="http://schemas.openxmlformats.org/officeDocument/2006/relationships/customXml" Target="../ink/ink26.xml"/><Relationship Id="rId28" Type="http://schemas.openxmlformats.org/officeDocument/2006/relationships/image" Target="../media/image48.png"/><Relationship Id="rId36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customXml" Target="../ink/ink24.xml"/><Relationship Id="rId31" Type="http://schemas.openxmlformats.org/officeDocument/2006/relationships/customXml" Target="../ink/ink30.xml"/><Relationship Id="rId4" Type="http://schemas.openxmlformats.org/officeDocument/2006/relationships/image" Target="../media/image36.png"/><Relationship Id="rId9" Type="http://schemas.openxmlformats.org/officeDocument/2006/relationships/customXml" Target="../ink/ink19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customXml" Target="../ink/ink28.xml"/><Relationship Id="rId30" Type="http://schemas.openxmlformats.org/officeDocument/2006/relationships/image" Target="../media/image49.png"/><Relationship Id="rId35" Type="http://schemas.openxmlformats.org/officeDocument/2006/relationships/customXml" Target="../ink/ink32.xml"/><Relationship Id="rId8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73.png"/><Relationship Id="rId21" Type="http://schemas.openxmlformats.org/officeDocument/2006/relationships/image" Target="../media/image64.png"/><Relationship Id="rId34" Type="http://schemas.openxmlformats.org/officeDocument/2006/relationships/customXml" Target="../ink/ink46.xml"/><Relationship Id="rId42" Type="http://schemas.openxmlformats.org/officeDocument/2006/relationships/customXml" Target="../ink/ink50.xml"/><Relationship Id="rId47" Type="http://schemas.openxmlformats.org/officeDocument/2006/relationships/image" Target="../media/image77.png"/><Relationship Id="rId50" Type="http://schemas.openxmlformats.org/officeDocument/2006/relationships/customXml" Target="../ink/ink54.xml"/><Relationship Id="rId55" Type="http://schemas.openxmlformats.org/officeDocument/2006/relationships/image" Target="../media/image8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37.xml"/><Relationship Id="rId29" Type="http://schemas.openxmlformats.org/officeDocument/2006/relationships/image" Target="../media/image68.png"/><Relationship Id="rId11" Type="http://schemas.openxmlformats.org/officeDocument/2006/relationships/image" Target="../media/image59.png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72.png"/><Relationship Id="rId40" Type="http://schemas.openxmlformats.org/officeDocument/2006/relationships/customXml" Target="../ink/ink49.xml"/><Relationship Id="rId45" Type="http://schemas.openxmlformats.org/officeDocument/2006/relationships/image" Target="../media/image76.png"/><Relationship Id="rId53" Type="http://schemas.openxmlformats.org/officeDocument/2006/relationships/image" Target="../media/image80.png"/><Relationship Id="rId5" Type="http://schemas.openxmlformats.org/officeDocument/2006/relationships/image" Target="../media/image55.png"/><Relationship Id="rId19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67.png"/><Relationship Id="rId30" Type="http://schemas.openxmlformats.org/officeDocument/2006/relationships/customXml" Target="../ink/ink44.xml"/><Relationship Id="rId35" Type="http://schemas.openxmlformats.org/officeDocument/2006/relationships/image" Target="../media/image71.png"/><Relationship Id="rId43" Type="http://schemas.openxmlformats.org/officeDocument/2006/relationships/image" Target="../media/image75.png"/><Relationship Id="rId48" Type="http://schemas.openxmlformats.org/officeDocument/2006/relationships/customXml" Target="../ink/ink53.xml"/><Relationship Id="rId56" Type="http://schemas.openxmlformats.org/officeDocument/2006/relationships/customXml" Target="../ink/ink57.xml"/><Relationship Id="rId8" Type="http://schemas.openxmlformats.org/officeDocument/2006/relationships/customXml" Target="../ink/ink33.xml"/><Relationship Id="rId51" Type="http://schemas.openxmlformats.org/officeDocument/2006/relationships/image" Target="../media/image79.png"/><Relationship Id="rId3" Type="http://schemas.openxmlformats.org/officeDocument/2006/relationships/image" Target="../media/image53.png"/><Relationship Id="rId12" Type="http://schemas.openxmlformats.org/officeDocument/2006/relationships/customXml" Target="../ink/ink35.xml"/><Relationship Id="rId17" Type="http://schemas.openxmlformats.org/officeDocument/2006/relationships/image" Target="../media/image62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38" Type="http://schemas.openxmlformats.org/officeDocument/2006/relationships/customXml" Target="../ink/ink48.xml"/><Relationship Id="rId46" Type="http://schemas.openxmlformats.org/officeDocument/2006/relationships/customXml" Target="../ink/ink52.xml"/><Relationship Id="rId20" Type="http://schemas.openxmlformats.org/officeDocument/2006/relationships/customXml" Target="../ink/ink39.xml"/><Relationship Id="rId41" Type="http://schemas.openxmlformats.org/officeDocument/2006/relationships/image" Target="../media/image74.png"/><Relationship Id="rId54" Type="http://schemas.openxmlformats.org/officeDocument/2006/relationships/customXml" Target="../ink/ink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49" Type="http://schemas.openxmlformats.org/officeDocument/2006/relationships/image" Target="../media/image78.png"/><Relationship Id="rId57" Type="http://schemas.openxmlformats.org/officeDocument/2006/relationships/image" Target="../media/image82.png"/><Relationship Id="rId10" Type="http://schemas.openxmlformats.org/officeDocument/2006/relationships/customXml" Target="../ink/ink34.xml"/><Relationship Id="rId31" Type="http://schemas.openxmlformats.org/officeDocument/2006/relationships/image" Target="../media/image69.png"/><Relationship Id="rId44" Type="http://schemas.openxmlformats.org/officeDocument/2006/relationships/customXml" Target="../ink/ink51.xml"/><Relationship Id="rId52" Type="http://schemas.openxmlformats.org/officeDocument/2006/relationships/customXml" Target="../ink/ink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56B-0334-13FC-C7B7-11E5D19CA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Dietary Assessment and Interventions using AI, Wearables and LLM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0E52F-4FD3-B39C-219E-FAE2B50E1E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T32 Spring 26 Seminar Series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Asiful Arefeen</a:t>
            </a:r>
          </a:p>
        </p:txBody>
      </p:sp>
    </p:spTree>
    <p:extLst>
      <p:ext uri="{BB962C8B-B14F-4D97-AF65-F5344CB8AC3E}">
        <p14:creationId xmlns:p14="http://schemas.microsoft.com/office/powerpoint/2010/main" val="400542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B50BC5-4F29-7EC3-D4E0-6E96C918A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 descr="A table of food content&#10;&#10;AI-generated content may be incorrect.">
            <a:extLst>
              <a:ext uri="{FF2B5EF4-FFF2-40B4-BE49-F238E27FC236}">
                <a16:creationId xmlns:a16="http://schemas.microsoft.com/office/drawing/2014/main" id="{6609992E-D1EA-D076-BEEC-2587CE88B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73" y="1877122"/>
            <a:ext cx="4193835" cy="3521652"/>
          </a:xfrm>
          <a:prstGeom prst="rect">
            <a:avLst/>
          </a:prstGeom>
        </p:spPr>
      </p:pic>
      <p:pic>
        <p:nvPicPr>
          <p:cNvPr id="6" name="Picture 5" descr="A graph with a red line and blue dots&#10;&#10;AI-generated content may be incorrect.">
            <a:extLst>
              <a:ext uri="{FF2B5EF4-FFF2-40B4-BE49-F238E27FC236}">
                <a16:creationId xmlns:a16="http://schemas.microsoft.com/office/drawing/2014/main" id="{3FA057B2-ADFA-0AE9-2B89-989322A3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835" y="626886"/>
            <a:ext cx="4305128" cy="3736526"/>
          </a:xfrm>
          <a:prstGeom prst="rect">
            <a:avLst/>
          </a:prstGeom>
        </p:spPr>
      </p:pic>
      <p:pic>
        <p:nvPicPr>
          <p:cNvPr id="7" name="Picture 6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278903B5-A1A3-7800-F5DE-3D897DC2E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592" y="4584165"/>
            <a:ext cx="7637568" cy="17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2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a number of individuals&#10;&#10;AI-generated content may be incorrect.">
            <a:extLst>
              <a:ext uri="{FF2B5EF4-FFF2-40B4-BE49-F238E27FC236}">
                <a16:creationId xmlns:a16="http://schemas.microsoft.com/office/drawing/2014/main" id="{8132A769-009C-CFEF-3233-5D168BAF9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25" y="2163991"/>
            <a:ext cx="11391150" cy="345644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DD985BA-312D-DFCB-6862-7BAFCFA0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dirty="0"/>
              <a:t>Helps/hurts prediction</a:t>
            </a:r>
          </a:p>
        </p:txBody>
      </p:sp>
    </p:spTree>
    <p:extLst>
      <p:ext uri="{BB962C8B-B14F-4D97-AF65-F5344CB8AC3E}">
        <p14:creationId xmlns:p14="http://schemas.microsoft.com/office/powerpoint/2010/main" val="1133650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ACFB-985E-B665-FD51-5270BE7C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B9107-FB4A-3BE0-B609-71333785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Meta</a:t>
            </a:r>
            <a:r>
              <a:rPr lang="en-US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  <a:endParaRPr lang="en-US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C955260-B2C1-2380-B9F6-D6E77147DFD9}"/>
                  </a:ext>
                </a:extLst>
              </p14:cNvPr>
              <p14:cNvContentPartPr/>
              <p14:nvPr/>
            </p14:nvContentPartPr>
            <p14:xfrm>
              <a:off x="4366646" y="2259549"/>
              <a:ext cx="2045160" cy="14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C955260-B2C1-2380-B9F6-D6E77147DF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8006" y="2250909"/>
                <a:ext cx="2062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CBE0B4-73BD-3F0D-CF91-A467EE109DC8}"/>
                  </a:ext>
                </a:extLst>
              </p14:cNvPr>
              <p14:cNvContentPartPr/>
              <p14:nvPr/>
            </p14:nvContentPartPr>
            <p14:xfrm>
              <a:off x="6493166" y="898029"/>
              <a:ext cx="1043280" cy="1376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CBE0B4-73BD-3F0D-CF91-A467EE109D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84526" y="889389"/>
                <a:ext cx="1060920" cy="139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B3E9E-C680-4588-9D1C-87D4C6203B28}"/>
              </a:ext>
            </a:extLst>
          </p:cNvPr>
          <p:cNvGrpSpPr/>
          <p:nvPr/>
        </p:nvGrpSpPr>
        <p:grpSpPr>
          <a:xfrm>
            <a:off x="7876646" y="120429"/>
            <a:ext cx="1494720" cy="1914480"/>
            <a:chOff x="7876646" y="120429"/>
            <a:chExt cx="1494720" cy="191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E01963D-642B-714D-E2FD-1F1FA6DE17E4}"/>
                    </a:ext>
                  </a:extLst>
                </p14:cNvPr>
                <p14:cNvContentPartPr/>
                <p14:nvPr/>
              </p14:nvContentPartPr>
              <p14:xfrm>
                <a:off x="7879526" y="139869"/>
                <a:ext cx="1132920" cy="954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E01963D-642B-714D-E2FD-1F1FA6DE17E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70526" y="130869"/>
                  <a:ext cx="11505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AA9D6EF-9464-FB28-8D2A-E47A03478B5D}"/>
                    </a:ext>
                  </a:extLst>
                </p14:cNvPr>
                <p14:cNvContentPartPr/>
                <p14:nvPr/>
              </p14:nvContentPartPr>
              <p14:xfrm>
                <a:off x="7876646" y="226269"/>
                <a:ext cx="62280" cy="14745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AA9D6EF-9464-FB28-8D2A-E47A03478B5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68006" y="217629"/>
                  <a:ext cx="79920" cy="14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6BB596-E68B-B09D-D533-59521C28CD37}"/>
                    </a:ext>
                  </a:extLst>
                </p14:cNvPr>
                <p14:cNvContentPartPr/>
                <p14:nvPr/>
              </p14:nvContentPartPr>
              <p14:xfrm>
                <a:off x="7921646" y="1637469"/>
                <a:ext cx="1423080" cy="212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6BB596-E68B-B09D-D533-59521C28CD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13006" y="1628829"/>
                  <a:ext cx="1440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0E9DE7B-D87B-6AF5-4638-D268EFE45B17}"/>
                    </a:ext>
                  </a:extLst>
                </p14:cNvPr>
                <p14:cNvContentPartPr/>
                <p14:nvPr/>
              </p14:nvContentPartPr>
              <p14:xfrm>
                <a:off x="9249686" y="120429"/>
                <a:ext cx="121680" cy="1914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0E9DE7B-D87B-6AF5-4638-D268EFE45B1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241046" y="111429"/>
                  <a:ext cx="139320" cy="193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123706E-56CA-114F-5375-E9425D5937BA}"/>
                  </a:ext>
                </a:extLst>
              </p14:cNvPr>
              <p14:cNvContentPartPr/>
              <p14:nvPr/>
            </p14:nvContentPartPr>
            <p14:xfrm>
              <a:off x="6499646" y="2397789"/>
              <a:ext cx="1595880" cy="1303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123706E-56CA-114F-5375-E9425D5937B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90646" y="2388789"/>
                <a:ext cx="1613520" cy="132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E0B5A34-F684-F4E6-FB48-B63E0F0D710A}"/>
              </a:ext>
            </a:extLst>
          </p:cNvPr>
          <p:cNvGrpSpPr/>
          <p:nvPr/>
        </p:nvGrpSpPr>
        <p:grpSpPr>
          <a:xfrm>
            <a:off x="8242766" y="2449269"/>
            <a:ext cx="1562400" cy="1612800"/>
            <a:chOff x="8242766" y="2449269"/>
            <a:chExt cx="1562400" cy="161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ADE9647-B14A-FAB5-6BC2-ABD47382A142}"/>
                    </a:ext>
                  </a:extLst>
                </p14:cNvPr>
                <p14:cNvContentPartPr/>
                <p14:nvPr/>
              </p14:nvContentPartPr>
              <p14:xfrm>
                <a:off x="8242766" y="2528109"/>
                <a:ext cx="1307160" cy="20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ADE9647-B14A-FAB5-6BC2-ABD47382A14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234126" y="2519469"/>
                  <a:ext cx="1324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D02D32E-DF1D-D338-735B-31B6C2276B44}"/>
                    </a:ext>
                  </a:extLst>
                </p14:cNvPr>
                <p14:cNvContentPartPr/>
                <p14:nvPr/>
              </p14:nvContentPartPr>
              <p14:xfrm>
                <a:off x="8242766" y="2548269"/>
                <a:ext cx="13320" cy="14562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D02D32E-DF1D-D338-735B-31B6C2276B4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234126" y="2539629"/>
                  <a:ext cx="30960" cy="14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DFBDEAC-8B7C-D639-E187-D9D45BA82E23}"/>
                    </a:ext>
                  </a:extLst>
                </p14:cNvPr>
                <p14:cNvContentPartPr/>
                <p14:nvPr/>
              </p14:nvContentPartPr>
              <p14:xfrm>
                <a:off x="8247806" y="4057389"/>
                <a:ext cx="1524600" cy="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DFBDEAC-8B7C-D639-E187-D9D45BA82E2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238806" y="4048749"/>
                  <a:ext cx="154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152837C-EDAA-C594-F86F-42CA03BACDE3}"/>
                    </a:ext>
                  </a:extLst>
                </p14:cNvPr>
                <p14:cNvContentPartPr/>
                <p14:nvPr/>
              </p14:nvContentPartPr>
              <p14:xfrm>
                <a:off x="9754406" y="2449269"/>
                <a:ext cx="50760" cy="16128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152837C-EDAA-C594-F86F-42CA03BACDE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745766" y="2440629"/>
                  <a:ext cx="68400" cy="163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4047553-E71D-C829-8036-45C0790C0403}"/>
                  </a:ext>
                </a:extLst>
              </p14:cNvPr>
              <p14:cNvContentPartPr/>
              <p14:nvPr/>
            </p14:nvContentPartPr>
            <p14:xfrm>
              <a:off x="9509966" y="2487429"/>
              <a:ext cx="234720" cy="43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4047553-E71D-C829-8036-45C0790C040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01326" y="2478789"/>
                <a:ext cx="2523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53F1C70-6380-B8FE-12E5-9BCEA213436C}"/>
                  </a:ext>
                </a:extLst>
              </p14:cNvPr>
              <p14:cNvContentPartPr/>
              <p14:nvPr/>
            </p14:nvContentPartPr>
            <p14:xfrm>
              <a:off x="9634886" y="255429"/>
              <a:ext cx="876600" cy="6879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53F1C70-6380-B8FE-12E5-9BCEA21343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25886" y="246429"/>
                <a:ext cx="89424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6C07BDF-3998-60EC-4B47-C155EBB5957E}"/>
                  </a:ext>
                </a:extLst>
              </p14:cNvPr>
              <p14:cNvContentPartPr/>
              <p14:nvPr/>
            </p14:nvContentPartPr>
            <p14:xfrm>
              <a:off x="9958166" y="2829429"/>
              <a:ext cx="894960" cy="7178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6C07BDF-3998-60EC-4B47-C155EBB5957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49166" y="2820429"/>
                <a:ext cx="912600" cy="73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505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3E3B8-3559-CBC1-AE43-84736513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4E3402-9079-71C1-6F65-AD889BF5D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409530-B51E-EBF6-3E0F-0CB0E16AC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449"/>
            <a:ext cx="10515600" cy="48165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Collect physiological and meal data from healthy college students in free-living condition</a:t>
            </a:r>
          </a:p>
          <a:p>
            <a:pPr lvl="1"/>
            <a:r>
              <a:rPr lang="en-US" dirty="0"/>
              <a:t>Use sensors: Glucose monitor, wristband for activity</a:t>
            </a:r>
          </a:p>
          <a:p>
            <a:pPr lvl="1"/>
            <a:r>
              <a:rPr lang="en-US" dirty="0"/>
              <a:t>Log meals using MyFitnessPal app</a:t>
            </a:r>
          </a:p>
          <a:p>
            <a:endParaRPr lang="en-US" dirty="0"/>
          </a:p>
          <a:p>
            <a:r>
              <a:rPr lang="en-US" dirty="0"/>
              <a:t>Train ML model to forecast maximum post-meal BGL</a:t>
            </a:r>
          </a:p>
          <a:p>
            <a:endParaRPr lang="en-US" dirty="0"/>
          </a:p>
          <a:p>
            <a:r>
              <a:rPr lang="en-US" dirty="0"/>
              <a:t>Use counterfactual AI to adjust meal macro-nutrients that  ensures post meal BGL below 140 mg/dL</a:t>
            </a:r>
          </a:p>
          <a:p>
            <a:endParaRPr lang="en-US" dirty="0"/>
          </a:p>
          <a:p>
            <a:r>
              <a:rPr lang="en-US" dirty="0"/>
              <a:t>Use LLM-RAG technique to translate the counterfactual findings to actual meals and suggest them to user</a:t>
            </a:r>
          </a:p>
        </p:txBody>
      </p:sp>
    </p:spTree>
    <p:extLst>
      <p:ext uri="{BB962C8B-B14F-4D97-AF65-F5344CB8AC3E}">
        <p14:creationId xmlns:p14="http://schemas.microsoft.com/office/powerpoint/2010/main" val="3385486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4A73-E5E0-8A94-E1AD-BD0E442E8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D4239-17B6-BBB5-EB95-61287A4D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620"/>
            <a:ext cx="10515600" cy="4645343"/>
          </a:xfrm>
        </p:spPr>
        <p:txBody>
          <a:bodyPr/>
          <a:lstStyle/>
          <a:p>
            <a:r>
              <a:rPr lang="en-US" dirty="0"/>
              <a:t>Counterfactual AI</a:t>
            </a:r>
          </a:p>
          <a:p>
            <a:pPr lvl="1"/>
            <a:r>
              <a:rPr lang="en-US" dirty="0"/>
              <a:t>Getting alternative hypothetical </a:t>
            </a:r>
          </a:p>
          <a:p>
            <a:pPr marL="457200" lvl="1" indent="0">
              <a:buNone/>
            </a:pPr>
            <a:r>
              <a:rPr lang="en-US" dirty="0"/>
              <a:t>scenario that satisfies certain constraints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LLM-Retrieval Augmented Generation</a:t>
            </a:r>
          </a:p>
          <a:p>
            <a:pPr lvl="1"/>
            <a:r>
              <a:rPr lang="en-US" dirty="0"/>
              <a:t>Providing resources to an LLM to get refined outputs</a:t>
            </a:r>
          </a:p>
          <a:p>
            <a:pPr lvl="2"/>
            <a:r>
              <a:rPr lang="en-US" dirty="0"/>
              <a:t>Without RAG: Answers from memory, results might be prone to error, inconsistent</a:t>
            </a:r>
          </a:p>
          <a:p>
            <a:pPr lvl="2"/>
            <a:r>
              <a:rPr lang="en-US" dirty="0"/>
              <a:t>With RAG: Results are more refined</a:t>
            </a:r>
          </a:p>
        </p:txBody>
      </p:sp>
      <p:pic>
        <p:nvPicPr>
          <p:cNvPr id="4" name="Picture 2" descr="Diverse Counterfactual Explanations (DiCE) for ML — DiCE ...">
            <a:extLst>
              <a:ext uri="{FF2B5EF4-FFF2-40B4-BE49-F238E27FC236}">
                <a16:creationId xmlns:a16="http://schemas.microsoft.com/office/drawing/2014/main" id="{5D2A0165-9D36-C83A-A3C6-1D9D2CEDF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8948" r="6737" b="6193"/>
          <a:stretch>
            <a:fillRect/>
          </a:stretch>
        </p:blipFill>
        <p:spPr bwMode="auto">
          <a:xfrm>
            <a:off x="6876839" y="914400"/>
            <a:ext cx="5315161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514F2-E36B-1081-CE39-ED079BA3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B80A1-6C7C-8314-34D9-7864143B5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oster of a person on a bicycle&#10;&#10;AI-generated content may be incorrect.">
            <a:extLst>
              <a:ext uri="{FF2B5EF4-FFF2-40B4-BE49-F238E27FC236}">
                <a16:creationId xmlns:a16="http://schemas.microsoft.com/office/drawing/2014/main" id="{5A1D3595-A078-7410-B4FB-562196A92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64287"/>
            <a:ext cx="12192000" cy="125925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B874008-8466-84AA-B332-31F4C8DA58A4}"/>
                  </a:ext>
                </a:extLst>
              </p14:cNvPr>
              <p14:cNvContentPartPr/>
              <p14:nvPr/>
            </p14:nvContentPartPr>
            <p14:xfrm>
              <a:off x="6643928" y="1175983"/>
              <a:ext cx="815040" cy="402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B874008-8466-84AA-B332-31F4C8DA58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4928" y="1167343"/>
                <a:ext cx="832680" cy="42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4166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FA30A-58D5-099A-1B60-56070652C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Refinement &amp; Validation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5A07-55D7-706B-A5E4-D9C7C03D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1900"/>
              <a:t>Set an initial prompt 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Generate results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Sample interventions from 10 random cases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Design a survey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Ask RDs to rate the interventions and the technology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…</a:t>
            </a:r>
          </a:p>
          <a:p>
            <a:pPr marL="514350" indent="-514350">
              <a:buAutoNum type="arabicPeriod"/>
            </a:pPr>
            <a:r>
              <a:rPr lang="en-US" sz="1900">
                <a:sym typeface="Wingdings" pitchFamily="2" charset="2"/>
              </a:rPr>
              <a:t>Refine the RAG/prompt techniques, generate results, survey again</a:t>
            </a:r>
            <a:endParaRPr lang="en-US" sz="1900"/>
          </a:p>
        </p:txBody>
      </p:sp>
      <p:pic>
        <p:nvPicPr>
          <p:cNvPr id="6" name="Picture 5" descr="A graph with numbers and a bar chart&#10;&#10;AI-generated content may be incorrect.">
            <a:extLst>
              <a:ext uri="{FF2B5EF4-FFF2-40B4-BE49-F238E27FC236}">
                <a16:creationId xmlns:a16="http://schemas.microsoft.com/office/drawing/2014/main" id="{C0E97A74-884F-BD89-2F9C-E3F37731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51" y="1855770"/>
            <a:ext cx="6124218" cy="3950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E24F9D9-B07D-480A-1315-860FD50CD06C}"/>
                  </a:ext>
                </a:extLst>
              </p14:cNvPr>
              <p14:cNvContentPartPr/>
              <p14:nvPr/>
            </p14:nvContentPartPr>
            <p14:xfrm>
              <a:off x="3003686" y="3241629"/>
              <a:ext cx="160200" cy="17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E24F9D9-B07D-480A-1315-860FD50CD06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94686" y="3232989"/>
                <a:ext cx="1778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531BE92-C489-E3CC-20B6-378384608E85}"/>
                  </a:ext>
                </a:extLst>
              </p14:cNvPr>
              <p14:cNvContentPartPr/>
              <p14:nvPr/>
            </p14:nvContentPartPr>
            <p14:xfrm>
              <a:off x="208646" y="4503069"/>
              <a:ext cx="294480" cy="5047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531BE92-C489-E3CC-20B6-378384608E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9646" y="4494069"/>
                <a:ext cx="312120" cy="52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2C81DFA-2D09-4EDC-6E22-934AD74E1AE6}"/>
                  </a:ext>
                </a:extLst>
              </p14:cNvPr>
              <p14:cNvContentPartPr/>
              <p14:nvPr/>
            </p14:nvContentPartPr>
            <p14:xfrm>
              <a:off x="3450086" y="2548989"/>
              <a:ext cx="525960" cy="2772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2C81DFA-2D09-4EDC-6E22-934AD74E1AE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41446" y="2540349"/>
                <a:ext cx="543600" cy="29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4EDDF0B5-7C11-4DD5-8365-4DD3832F5DC1}"/>
              </a:ext>
            </a:extLst>
          </p:cNvPr>
          <p:cNvGrpSpPr/>
          <p:nvPr/>
        </p:nvGrpSpPr>
        <p:grpSpPr>
          <a:xfrm>
            <a:off x="179486" y="5624109"/>
            <a:ext cx="373320" cy="630720"/>
            <a:chOff x="179486" y="5624109"/>
            <a:chExt cx="373320" cy="630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2866AF9-5914-AD75-A7F4-9AD465ABE3D0}"/>
                    </a:ext>
                  </a:extLst>
                </p14:cNvPr>
                <p14:cNvContentPartPr/>
                <p14:nvPr/>
              </p14:nvContentPartPr>
              <p14:xfrm>
                <a:off x="179486" y="5624109"/>
                <a:ext cx="353880" cy="6307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2866AF9-5914-AD75-A7F4-9AD465ABE3D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0486" y="5615109"/>
                  <a:ext cx="371520" cy="64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B498A9E-C250-3DAD-9D64-C299215CCDD7}"/>
                    </a:ext>
                  </a:extLst>
                </p14:cNvPr>
                <p14:cNvContentPartPr/>
                <p14:nvPr/>
              </p14:nvContentPartPr>
              <p14:xfrm>
                <a:off x="350486" y="5940189"/>
                <a:ext cx="202320" cy="856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B498A9E-C250-3DAD-9D64-C299215CCDD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1486" y="5931189"/>
                  <a:ext cx="21996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D8804FB-CF99-2F83-1631-142FF7086F36}"/>
                  </a:ext>
                </a:extLst>
              </p14:cNvPr>
              <p14:cNvContentPartPr/>
              <p14:nvPr/>
            </p14:nvContentPartPr>
            <p14:xfrm>
              <a:off x="181286" y="5014989"/>
              <a:ext cx="119520" cy="496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D8804FB-CF99-2F83-1631-142FF7086F3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646" y="5006349"/>
                <a:ext cx="13716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2FAF833-D087-E286-3064-7B0259D90837}"/>
                  </a:ext>
                </a:extLst>
              </p14:cNvPr>
              <p14:cNvContentPartPr/>
              <p14:nvPr/>
            </p14:nvContentPartPr>
            <p14:xfrm>
              <a:off x="5994206" y="1642869"/>
              <a:ext cx="361440" cy="4172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2FAF833-D087-E286-3064-7B0259D9083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5566" y="1634229"/>
                <a:ext cx="37908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1CD9A64-F9D4-9090-2E0C-388811559033}"/>
                  </a:ext>
                </a:extLst>
              </p14:cNvPr>
              <p14:cNvContentPartPr/>
              <p14:nvPr/>
            </p14:nvContentPartPr>
            <p14:xfrm>
              <a:off x="5596046" y="2374389"/>
              <a:ext cx="254880" cy="2156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1CD9A64-F9D4-9090-2E0C-38881155903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87406" y="2365389"/>
                <a:ext cx="27252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307C8B2-28C6-67A2-C00D-3EE6F68B891B}"/>
                  </a:ext>
                </a:extLst>
              </p14:cNvPr>
              <p14:cNvContentPartPr/>
              <p14:nvPr/>
            </p14:nvContentPartPr>
            <p14:xfrm>
              <a:off x="5572646" y="3096189"/>
              <a:ext cx="392040" cy="3218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307C8B2-28C6-67A2-C00D-3EE6F68B891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64006" y="3087189"/>
                <a:ext cx="409680" cy="33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D16E46BE-39EF-0E77-A173-61F257EA4584}"/>
              </a:ext>
            </a:extLst>
          </p:cNvPr>
          <p:cNvGrpSpPr/>
          <p:nvPr/>
        </p:nvGrpSpPr>
        <p:grpSpPr>
          <a:xfrm>
            <a:off x="5337926" y="1979109"/>
            <a:ext cx="232560" cy="3475800"/>
            <a:chOff x="5337926" y="1979109"/>
            <a:chExt cx="232560" cy="347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C75CF54-8B2D-82A5-2E15-179B3A25E925}"/>
                    </a:ext>
                  </a:extLst>
                </p14:cNvPr>
                <p14:cNvContentPartPr/>
                <p14:nvPr/>
              </p14:nvContentPartPr>
              <p14:xfrm>
                <a:off x="5337926" y="1979109"/>
                <a:ext cx="191880" cy="1498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C75CF54-8B2D-82A5-2E15-179B3A25E92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28926" y="1970469"/>
                  <a:ext cx="209520" cy="151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D790F52-7356-3570-452E-1093863E5E22}"/>
                    </a:ext>
                  </a:extLst>
                </p14:cNvPr>
                <p14:cNvContentPartPr/>
                <p14:nvPr/>
              </p14:nvContentPartPr>
              <p14:xfrm>
                <a:off x="5396966" y="3672549"/>
                <a:ext cx="122400" cy="1782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D790F52-7356-3570-452E-1093863E5E2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88326" y="3663909"/>
                  <a:ext cx="140040" cy="180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E93418A-7B13-220D-45B8-1172A1A6781B}"/>
                    </a:ext>
                  </a:extLst>
                </p14:cNvPr>
                <p14:cNvContentPartPr/>
                <p14:nvPr/>
              </p14:nvContentPartPr>
              <p14:xfrm>
                <a:off x="5432966" y="3646269"/>
                <a:ext cx="137520" cy="302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E93418A-7B13-220D-45B8-1172A1A6781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24326" y="3637629"/>
                  <a:ext cx="15516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38C587-D994-E6FE-0986-ADD543E2CC08}"/>
              </a:ext>
            </a:extLst>
          </p:cNvPr>
          <p:cNvGrpSpPr/>
          <p:nvPr/>
        </p:nvGrpSpPr>
        <p:grpSpPr>
          <a:xfrm>
            <a:off x="5606846" y="4153149"/>
            <a:ext cx="524160" cy="583560"/>
            <a:chOff x="5606846" y="4153149"/>
            <a:chExt cx="524160" cy="58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37CD01E-3C39-CEA4-54B2-094F227FA092}"/>
                    </a:ext>
                  </a:extLst>
                </p14:cNvPr>
                <p14:cNvContentPartPr/>
                <p14:nvPr/>
              </p14:nvContentPartPr>
              <p14:xfrm>
                <a:off x="5606846" y="4153149"/>
                <a:ext cx="247320" cy="201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37CD01E-3C39-CEA4-54B2-094F227FA0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598206" y="4144149"/>
                  <a:ext cx="2649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9C82850-67DD-067C-0C7D-31FF3BAD8A48}"/>
                    </a:ext>
                  </a:extLst>
                </p14:cNvPr>
                <p14:cNvContentPartPr/>
                <p14:nvPr/>
              </p14:nvContentPartPr>
              <p14:xfrm>
                <a:off x="5886566" y="4489389"/>
                <a:ext cx="244440" cy="2473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9C82850-67DD-067C-0C7D-31FF3BAD8A4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77566" y="4480749"/>
                  <a:ext cx="262080" cy="264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86BE18C-926F-AB4D-047C-3A22E44D8919}"/>
                  </a:ext>
                </a:extLst>
              </p14:cNvPr>
              <p14:cNvContentPartPr/>
              <p14:nvPr/>
            </p14:nvContentPartPr>
            <p14:xfrm>
              <a:off x="8301086" y="3077469"/>
              <a:ext cx="131040" cy="18957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86BE18C-926F-AB4D-047C-3A22E44D891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92446" y="3068829"/>
                <a:ext cx="148680" cy="19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F40D49D-F6CF-D6D0-AA8B-61D715CE886A}"/>
                  </a:ext>
                </a:extLst>
              </p14:cNvPr>
              <p14:cNvContentPartPr/>
              <p14:nvPr/>
            </p14:nvContentPartPr>
            <p14:xfrm>
              <a:off x="9664406" y="3181509"/>
              <a:ext cx="100800" cy="1969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F40D49D-F6CF-D6D0-AA8B-61D715CE886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655406" y="3172869"/>
                <a:ext cx="118440" cy="19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42DC583-6B36-C04E-18FD-B92A6DE9F31D}"/>
                  </a:ext>
                </a:extLst>
              </p14:cNvPr>
              <p14:cNvContentPartPr/>
              <p14:nvPr/>
            </p14:nvContentPartPr>
            <p14:xfrm>
              <a:off x="10270646" y="3160629"/>
              <a:ext cx="87840" cy="2096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42DC583-6B36-C04E-18FD-B92A6DE9F3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262006" y="3151629"/>
                <a:ext cx="105480" cy="211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0967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F9A4-6A4E-890D-633F-DF1E04FEA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pic>
        <p:nvPicPr>
          <p:cNvPr id="5" name="Picture 4" descr="A table of numbers with text&#10;&#10;AI-generated content may be incorrect.">
            <a:extLst>
              <a:ext uri="{FF2B5EF4-FFF2-40B4-BE49-F238E27FC236}">
                <a16:creationId xmlns:a16="http://schemas.microsoft.com/office/drawing/2014/main" id="{C75B58C7-38DB-EA77-4107-72CC229B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798" y="508739"/>
            <a:ext cx="7772400" cy="2363898"/>
          </a:xfrm>
          <a:prstGeom prst="rect">
            <a:avLst/>
          </a:prstGeom>
        </p:spPr>
      </p:pic>
      <p:pic>
        <p:nvPicPr>
          <p:cNvPr id="7" name="Picture 6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21EA910F-AF89-15F0-71B5-6A165D5E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1" y="2311400"/>
            <a:ext cx="4064000" cy="2235200"/>
          </a:xfrm>
          <a:prstGeom prst="rect">
            <a:avLst/>
          </a:prstGeom>
        </p:spPr>
      </p:pic>
      <p:pic>
        <p:nvPicPr>
          <p:cNvPr id="9" name="Picture 8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A953BE4E-16EC-95D2-2A0A-49346B955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911" y="2960318"/>
            <a:ext cx="4013200" cy="1498600"/>
          </a:xfrm>
          <a:prstGeom prst="rect">
            <a:avLst/>
          </a:prstGeom>
        </p:spPr>
      </p:pic>
      <p:pic>
        <p:nvPicPr>
          <p:cNvPr id="11" name="Picture 10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2A3515FA-4E0A-B2EA-D685-27FA3BACF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11" y="4830001"/>
            <a:ext cx="7772400" cy="1662874"/>
          </a:xfrm>
          <a:prstGeom prst="rect">
            <a:avLst/>
          </a:prstGeom>
        </p:spPr>
      </p:pic>
      <p:pic>
        <p:nvPicPr>
          <p:cNvPr id="13" name="Picture 12" descr="A diagram of a variety of colors&#10;&#10;AI-generated content may be incorrect.">
            <a:extLst>
              <a:ext uri="{FF2B5EF4-FFF2-40B4-BE49-F238E27FC236}">
                <a16:creationId xmlns:a16="http://schemas.microsoft.com/office/drawing/2014/main" id="{136ADACA-4CB4-7CDA-CA69-FB8205A7A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911" y="2731478"/>
            <a:ext cx="4449459" cy="37613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ADE8A18-A235-26B7-7BC0-1F7186C6031E}"/>
                  </a:ext>
                </a:extLst>
              </p14:cNvPr>
              <p14:cNvContentPartPr/>
              <p14:nvPr/>
            </p14:nvContentPartPr>
            <p14:xfrm>
              <a:off x="1711286" y="5267349"/>
              <a:ext cx="57600" cy="485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ADE8A18-A235-26B7-7BC0-1F7186C6031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2646" y="5258349"/>
                <a:ext cx="7524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A1B5246-6DAE-8153-F9B6-5A24D879A132}"/>
                  </a:ext>
                </a:extLst>
              </p14:cNvPr>
              <p14:cNvContentPartPr/>
              <p14:nvPr/>
            </p14:nvContentPartPr>
            <p14:xfrm>
              <a:off x="1704446" y="5230629"/>
              <a:ext cx="917640" cy="61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A1B5246-6DAE-8153-F9B6-5A24D879A1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95806" y="5221629"/>
                <a:ext cx="93528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5BED74-7393-2952-E08A-735E215E1244}"/>
                  </a:ext>
                </a:extLst>
              </p14:cNvPr>
              <p14:cNvContentPartPr/>
              <p14:nvPr/>
            </p14:nvContentPartPr>
            <p14:xfrm>
              <a:off x="252104" y="5069866"/>
              <a:ext cx="1098000" cy="1566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5BED74-7393-2952-E08A-735E215E12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3464" y="5060866"/>
                <a:ext cx="1115640" cy="15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7723713-5CF1-F5F1-559E-40BE3A62BBA0}"/>
                  </a:ext>
                </a:extLst>
              </p14:cNvPr>
              <p14:cNvContentPartPr/>
              <p14:nvPr/>
            </p14:nvContentPartPr>
            <p14:xfrm>
              <a:off x="407264" y="5777986"/>
              <a:ext cx="91800" cy="311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7723713-5CF1-F5F1-559E-40BE3A62BB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8624" y="5769346"/>
                <a:ext cx="10944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0EF1991-90EF-7AD6-96D7-E5DBB37DB515}"/>
                  </a:ext>
                </a:extLst>
              </p14:cNvPr>
              <p14:cNvContentPartPr/>
              <p14:nvPr/>
            </p14:nvContentPartPr>
            <p14:xfrm>
              <a:off x="155425" y="2024109"/>
              <a:ext cx="2266560" cy="295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0EF1991-90EF-7AD6-96D7-E5DBB37DB5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6785" y="2015109"/>
                <a:ext cx="2284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60A9D32-78A3-3B5B-6A33-D911BEBDC2E7}"/>
                  </a:ext>
                </a:extLst>
              </p14:cNvPr>
              <p14:cNvContentPartPr/>
              <p14:nvPr/>
            </p14:nvContentPartPr>
            <p14:xfrm>
              <a:off x="265225" y="2453589"/>
              <a:ext cx="2248200" cy="61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60A9D32-78A3-3B5B-6A33-D911BEBDC2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6585" y="2444949"/>
                <a:ext cx="22658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1A55A57-2C8B-E86D-D4D8-BF9F34B0DB32}"/>
                  </a:ext>
                </a:extLst>
              </p14:cNvPr>
              <p14:cNvContentPartPr/>
              <p14:nvPr/>
            </p14:nvContentPartPr>
            <p14:xfrm>
              <a:off x="402745" y="5648229"/>
              <a:ext cx="51480" cy="126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1A55A57-2C8B-E86D-D4D8-BF9F34B0DB3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3745" y="5639589"/>
                <a:ext cx="6912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5B5AA7E-F595-37BB-6409-B9A5698E5D54}"/>
                  </a:ext>
                </a:extLst>
              </p14:cNvPr>
              <p14:cNvContentPartPr/>
              <p14:nvPr/>
            </p14:nvContentPartPr>
            <p14:xfrm>
              <a:off x="1170265" y="4665789"/>
              <a:ext cx="140400" cy="2397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5B5AA7E-F595-37BB-6409-B9A5698E5D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61265" y="4657149"/>
                <a:ext cx="158040" cy="25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21DA5FD-5199-DEA8-4323-380DEFEDACDC}"/>
                  </a:ext>
                </a:extLst>
              </p14:cNvPr>
              <p14:cNvContentPartPr/>
              <p14:nvPr/>
            </p14:nvContentPartPr>
            <p14:xfrm>
              <a:off x="119785" y="6295509"/>
              <a:ext cx="320400" cy="41112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21DA5FD-5199-DEA8-4323-380DEFEDAC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0785" y="6286509"/>
                <a:ext cx="33804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9408601-0976-0637-63D5-C520F23BAEF8}"/>
                  </a:ext>
                </a:extLst>
              </p14:cNvPr>
              <p14:cNvContentPartPr/>
              <p14:nvPr/>
            </p14:nvContentPartPr>
            <p14:xfrm>
              <a:off x="69745" y="6194709"/>
              <a:ext cx="318960" cy="181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9408601-0976-0637-63D5-C520F23BAEF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1105" y="6185709"/>
                <a:ext cx="3366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FE144AC-01D9-A35E-0189-930E31A0893F}"/>
                  </a:ext>
                </a:extLst>
              </p14:cNvPr>
              <p14:cNvContentPartPr/>
              <p14:nvPr/>
            </p14:nvContentPartPr>
            <p14:xfrm>
              <a:off x="2636905" y="1474465"/>
              <a:ext cx="72000" cy="855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FE144AC-01D9-A35E-0189-930E31A0893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27905" y="1465465"/>
                <a:ext cx="89640" cy="87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D0C7384-2DDB-867D-7419-F0C28FEFA8E0}"/>
                  </a:ext>
                </a:extLst>
              </p14:cNvPr>
              <p14:cNvContentPartPr/>
              <p14:nvPr/>
            </p14:nvContentPartPr>
            <p14:xfrm>
              <a:off x="2647345" y="1308505"/>
              <a:ext cx="1128600" cy="1251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D0C7384-2DDB-867D-7419-F0C28FEFA8E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38345" y="1299505"/>
                <a:ext cx="114624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E9245CA-6D62-8244-A168-0C8C98D14F9B}"/>
                  </a:ext>
                </a:extLst>
              </p14:cNvPr>
              <p14:cNvContentPartPr/>
              <p14:nvPr/>
            </p14:nvContentPartPr>
            <p14:xfrm>
              <a:off x="2644105" y="1409305"/>
              <a:ext cx="13320" cy="1051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E9245CA-6D62-8244-A168-0C8C98D14F9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35105" y="1400665"/>
                <a:ext cx="30960" cy="12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704DF15E-CAC2-4708-3E38-8FC98277DB37}"/>
              </a:ext>
            </a:extLst>
          </p:cNvPr>
          <p:cNvGrpSpPr/>
          <p:nvPr/>
        </p:nvGrpSpPr>
        <p:grpSpPr>
          <a:xfrm>
            <a:off x="393025" y="1531989"/>
            <a:ext cx="3304440" cy="348480"/>
            <a:chOff x="393025" y="1531989"/>
            <a:chExt cx="3304440" cy="34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96CB5BC-4E38-D4D7-4464-3D2644C9FFD7}"/>
                    </a:ext>
                  </a:extLst>
                </p14:cNvPr>
                <p14:cNvContentPartPr/>
                <p14:nvPr/>
              </p14:nvContentPartPr>
              <p14:xfrm>
                <a:off x="393025" y="1549269"/>
                <a:ext cx="185040" cy="3312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96CB5BC-4E38-D4D7-4464-3D2644C9FFD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4025" y="1540269"/>
                  <a:ext cx="2026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614EC4C-A16E-0F77-9C32-2C5452935A8F}"/>
                    </a:ext>
                  </a:extLst>
                </p14:cNvPr>
                <p14:cNvContentPartPr/>
                <p14:nvPr/>
              </p14:nvContentPartPr>
              <p14:xfrm>
                <a:off x="848065" y="1679229"/>
                <a:ext cx="633600" cy="1249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614EC4C-A16E-0F77-9C32-2C5452935A8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39425" y="1670229"/>
                  <a:ext cx="651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B49715-7BB6-0ADD-4D51-2B289E0FD0FC}"/>
                    </a:ext>
                  </a:extLst>
                </p14:cNvPr>
                <p14:cNvContentPartPr/>
                <p14:nvPr/>
              </p14:nvContentPartPr>
              <p14:xfrm>
                <a:off x="1663105" y="1572669"/>
                <a:ext cx="226080" cy="2678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B49715-7BB6-0ADD-4D51-2B289E0FD0F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54465" y="1563669"/>
                  <a:ext cx="243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BAD1493-B857-2FB2-0518-C5DAA2D656E3}"/>
                    </a:ext>
                  </a:extLst>
                </p14:cNvPr>
                <p14:cNvContentPartPr/>
                <p14:nvPr/>
              </p14:nvContentPartPr>
              <p14:xfrm>
                <a:off x="1958305" y="1540629"/>
                <a:ext cx="6120" cy="3214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BAD1493-B857-2FB2-0518-C5DAA2D656E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949305" y="1531989"/>
                  <a:ext cx="237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959F278-1A37-3647-12E6-85E9761BEE8A}"/>
                    </a:ext>
                  </a:extLst>
                </p14:cNvPr>
                <p14:cNvContentPartPr/>
                <p14:nvPr/>
              </p14:nvContentPartPr>
              <p14:xfrm>
                <a:off x="1960825" y="1531989"/>
                <a:ext cx="158400" cy="2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959F278-1A37-3647-12E6-85E9761BEE8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52185" y="1523349"/>
                  <a:ext cx="176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B30EB9-7438-07FC-5AAF-674306884BEB}"/>
                    </a:ext>
                  </a:extLst>
                </p14:cNvPr>
                <p14:cNvContentPartPr/>
                <p14:nvPr/>
              </p14:nvContentPartPr>
              <p14:xfrm>
                <a:off x="1965865" y="1708749"/>
                <a:ext cx="190800" cy="28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B30EB9-7438-07FC-5AAF-674306884BE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57225" y="1700109"/>
                  <a:ext cx="208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A2926CE-421C-8DAF-6181-2543169128BC}"/>
                    </a:ext>
                  </a:extLst>
                </p14:cNvPr>
                <p14:cNvContentPartPr/>
                <p14:nvPr/>
              </p14:nvContentPartPr>
              <p14:xfrm>
                <a:off x="2676505" y="1685065"/>
                <a:ext cx="1020960" cy="910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A2926CE-421C-8DAF-6181-2543169128B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67865" y="1676425"/>
                  <a:ext cx="1038600" cy="10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6E8642C-FC2C-59A6-48E0-AD35C5D0DC20}"/>
                  </a:ext>
                </a:extLst>
              </p14:cNvPr>
              <p14:cNvContentPartPr/>
              <p14:nvPr/>
            </p14:nvContentPartPr>
            <p14:xfrm>
              <a:off x="2679745" y="2001505"/>
              <a:ext cx="1037880" cy="184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6E8642C-FC2C-59A6-48E0-AD35C5D0DC2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70745" y="1992505"/>
                <a:ext cx="10555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FA613B2-C344-AB43-AF68-7B7630CBC10F}"/>
                  </a:ext>
                </a:extLst>
              </p14:cNvPr>
              <p14:cNvContentPartPr/>
              <p14:nvPr/>
            </p14:nvContentPartPr>
            <p14:xfrm>
              <a:off x="963985" y="115825"/>
              <a:ext cx="817920" cy="13644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FA613B2-C344-AB43-AF68-7B7630CBC10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55345" y="107185"/>
                <a:ext cx="8355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827007F-EFD0-7E90-85BC-FADC6E01DD60}"/>
                  </a:ext>
                </a:extLst>
              </p14:cNvPr>
              <p14:cNvContentPartPr/>
              <p14:nvPr/>
            </p14:nvContentPartPr>
            <p14:xfrm>
              <a:off x="1839505" y="188545"/>
              <a:ext cx="518400" cy="2638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827007F-EFD0-7E90-85BC-FADC6E01DD6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830865" y="179545"/>
                <a:ext cx="53604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F4633E9-8A50-8C34-9DBC-9ABCCEA8163B}"/>
                  </a:ext>
                </a:extLst>
              </p14:cNvPr>
              <p14:cNvContentPartPr/>
              <p14:nvPr/>
            </p14:nvContentPartPr>
            <p14:xfrm>
              <a:off x="1843825" y="468625"/>
              <a:ext cx="209520" cy="223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F4633E9-8A50-8C34-9DBC-9ABCCEA8163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35185" y="459625"/>
                <a:ext cx="22716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124B30E-732F-BCBD-F01B-D0CDCEC12EAA}"/>
                  </a:ext>
                </a:extLst>
              </p14:cNvPr>
              <p14:cNvContentPartPr/>
              <p14:nvPr/>
            </p14:nvContentPartPr>
            <p14:xfrm>
              <a:off x="1797385" y="286465"/>
              <a:ext cx="283320" cy="2192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124B30E-732F-BCBD-F01B-D0CDCEC12EA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788385" y="277825"/>
                <a:ext cx="30096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0886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5024C-358C-96A9-CEC8-00408EBE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r>
              <a:rPr lang="en-US" dirty="0"/>
              <a:t>Dietary Assessment techniques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F35487-230C-DE35-D5A5-9E02C1428F8D}"/>
              </a:ext>
            </a:extLst>
          </p:cNvPr>
          <p:cNvSpPr/>
          <p:nvPr/>
        </p:nvSpPr>
        <p:spPr>
          <a:xfrm>
            <a:off x="199697" y="1861456"/>
            <a:ext cx="2596055" cy="4203013"/>
          </a:xfrm>
          <a:prstGeom prst="roundRect">
            <a:avLst>
              <a:gd name="adj" fmla="val 7355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B5D52-C8A2-5654-569F-C47160F21C5D}"/>
              </a:ext>
            </a:extLst>
          </p:cNvPr>
          <p:cNvSpPr txBox="1"/>
          <p:nvPr/>
        </p:nvSpPr>
        <p:spPr>
          <a:xfrm>
            <a:off x="199697" y="1861457"/>
            <a:ext cx="2596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Self-reporting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++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dirty="0"/>
              <a:t>Low cost, easy to implement </a:t>
            </a:r>
          </a:p>
          <a:p>
            <a:r>
              <a:rPr lang="en-US" sz="1400" dirty="0"/>
              <a:t>Commonly used/accepted</a:t>
            </a:r>
          </a:p>
          <a:p>
            <a:r>
              <a:rPr lang="en-US" sz="1400" dirty="0"/>
              <a:t>Captures usual intake over time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--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Recall bias and memory errors </a:t>
            </a:r>
          </a:p>
          <a:p>
            <a:r>
              <a:rPr lang="en-US" sz="1400" dirty="0"/>
              <a:t>Underreporting / overreporting </a:t>
            </a:r>
          </a:p>
          <a:p>
            <a:r>
              <a:rPr lang="en-US" sz="1400" dirty="0"/>
              <a:t>High participant burden</a:t>
            </a:r>
            <a:endParaRPr lang="en-US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16617A4-75A7-CA36-8400-C1A2DA4F634C}"/>
              </a:ext>
            </a:extLst>
          </p:cNvPr>
          <p:cNvSpPr/>
          <p:nvPr/>
        </p:nvSpPr>
        <p:spPr>
          <a:xfrm>
            <a:off x="3000704" y="1861455"/>
            <a:ext cx="2596055" cy="4203013"/>
          </a:xfrm>
          <a:prstGeom prst="roundRect">
            <a:avLst>
              <a:gd name="adj" fmla="val 7355"/>
            </a:avLst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A13DD7-1398-35A1-255D-5C9B28715432}"/>
              </a:ext>
            </a:extLst>
          </p:cNvPr>
          <p:cNvSpPr txBox="1"/>
          <p:nvPr/>
        </p:nvSpPr>
        <p:spPr>
          <a:xfrm>
            <a:off x="3000704" y="1861456"/>
            <a:ext cx="259605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Image-based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++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dirty="0"/>
              <a:t>More accurate than self-reports, Visual record improves portion estimation, Easy and accessible (smartphones)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--</a:t>
            </a:r>
            <a:endParaRPr lang="en-US" sz="1400" dirty="0"/>
          </a:p>
          <a:p>
            <a:r>
              <a:rPr lang="en-US" sz="1400" dirty="0"/>
              <a:t>Requires user compliance (must take photos), Portion size estimation still difficult, Privacy issues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94283-7C87-4F79-4BE4-2846CBEFA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32" y="4302597"/>
            <a:ext cx="2443584" cy="1629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4A89E-88B6-2F9E-059E-88EF4DFB9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939" y="4302597"/>
            <a:ext cx="2443584" cy="162905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142ECBD-FF61-4EFD-A199-B44A8954BF37}"/>
              </a:ext>
            </a:extLst>
          </p:cNvPr>
          <p:cNvSpPr/>
          <p:nvPr/>
        </p:nvSpPr>
        <p:spPr>
          <a:xfrm>
            <a:off x="5801711" y="1861455"/>
            <a:ext cx="2596055" cy="4203013"/>
          </a:xfrm>
          <a:prstGeom prst="roundRect">
            <a:avLst>
              <a:gd name="adj" fmla="val 7355"/>
            </a:avLst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4474D1-9105-5BE0-8358-92A5AA983AA4}"/>
              </a:ext>
            </a:extLst>
          </p:cNvPr>
          <p:cNvSpPr txBox="1"/>
          <p:nvPr/>
        </p:nvSpPr>
        <p:spPr>
          <a:xfrm>
            <a:off x="5801711" y="1861456"/>
            <a:ext cx="2596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Biomarker-based  (blood, urine, tissue)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++</a:t>
            </a:r>
          </a:p>
          <a:p>
            <a:r>
              <a:rPr lang="en-US" sz="1400" dirty="0"/>
              <a:t>Not dependent on self-report </a:t>
            </a:r>
          </a:p>
          <a:p>
            <a:r>
              <a:rPr lang="en-US" sz="1400" dirty="0"/>
              <a:t>Useful for specific nutrients (sodium, protein) 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--</a:t>
            </a:r>
            <a:endParaRPr lang="en-US" sz="1400" dirty="0"/>
          </a:p>
          <a:p>
            <a:r>
              <a:rPr lang="en-US" sz="1400" dirty="0"/>
              <a:t>Expensive and invasive </a:t>
            </a:r>
          </a:p>
          <a:p>
            <a:r>
              <a:rPr lang="en-US" sz="1400" dirty="0"/>
              <a:t>Limited to certain nutrients (not full diet), Requires lab analysis and expertise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3B2C71-3649-2F31-8145-C40346149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945" y="4385224"/>
            <a:ext cx="2443586" cy="1629057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7CF1241-ABFD-8A7B-76EA-5DCA9B74EF86}"/>
              </a:ext>
            </a:extLst>
          </p:cNvPr>
          <p:cNvSpPr/>
          <p:nvPr/>
        </p:nvSpPr>
        <p:spPr>
          <a:xfrm>
            <a:off x="8757745" y="1203941"/>
            <a:ext cx="3158323" cy="5391108"/>
          </a:xfrm>
          <a:prstGeom prst="roundRect">
            <a:avLst>
              <a:gd name="adj" fmla="val 7355"/>
            </a:avLst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A2C940-0DCD-3A31-20A2-EA4B3034F770}"/>
              </a:ext>
            </a:extLst>
          </p:cNvPr>
          <p:cNvSpPr txBox="1"/>
          <p:nvPr/>
        </p:nvSpPr>
        <p:spPr>
          <a:xfrm>
            <a:off x="8757745" y="1296585"/>
            <a:ext cx="315832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Wearable-based  (CGM, Wristband, Sunglass)</a:t>
            </a:r>
          </a:p>
          <a:p>
            <a:r>
              <a:rPr lang="en-US" sz="1400" b="1" dirty="0">
                <a:solidFill>
                  <a:srgbClr val="00B050"/>
                </a:solidFill>
              </a:rPr>
              <a:t>++</a:t>
            </a:r>
          </a:p>
          <a:p>
            <a:r>
              <a:rPr lang="en-US" sz="1400" dirty="0"/>
              <a:t>Reduced reliance on memory </a:t>
            </a:r>
          </a:p>
          <a:p>
            <a:r>
              <a:rPr lang="en-US" sz="1400" dirty="0"/>
              <a:t>Passive &amp; continuous tracking</a:t>
            </a:r>
          </a:p>
          <a:p>
            <a:r>
              <a:rPr lang="en-US" sz="1400" dirty="0"/>
              <a:t>Detailed behavioral insights</a:t>
            </a:r>
          </a:p>
          <a:p>
            <a:r>
              <a:rPr lang="en-US" sz="1400" dirty="0"/>
              <a:t>(Eating speed, frequency, patterns)</a:t>
            </a:r>
          </a:p>
          <a:p>
            <a:r>
              <a:rPr lang="en-US" sz="1400" dirty="0"/>
              <a:t>AI/ML can analyze intake with minimal user effort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--</a:t>
            </a:r>
            <a:endParaRPr lang="en-US" sz="1400" dirty="0"/>
          </a:p>
          <a:p>
            <a:r>
              <a:rPr lang="en-US" sz="1400" dirty="0"/>
              <a:t>Privacy issues, device costs, wearing discomfort, detection error, difficulty with portion sizes, battery/storage management, struggle with mixed dishes, sensitive data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CD79279-8ED1-0B37-B79E-EC45DDD96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544" y="4690534"/>
            <a:ext cx="2791420" cy="18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1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5851-D0CC-151E-03E4-0C353183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﻿Joint Embedding of Food Photographs and Blood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Glucose for Improved Calorie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6F53-11C6-93D6-EA36-B35153DA8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data collection</a:t>
            </a:r>
          </a:p>
          <a:p>
            <a:pPr lvl="1"/>
            <a:r>
              <a:rPr lang="en-US" dirty="0"/>
              <a:t>Take food images, post-meal glucose pattern while subjects eat standardized meals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 Vision Transformers (</a:t>
            </a:r>
            <a:r>
              <a:rPr lang="en-US" dirty="0" err="1"/>
              <a:t>ViT</a:t>
            </a:r>
            <a:r>
              <a:rPr lang="en-US" dirty="0"/>
              <a:t>) to create embeddings from the food images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Create Embeddings from the glucose patterns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Feed the embeddings to AI models to map them into consumed calories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A0DC71-76EF-E45F-CC85-B1AEC1C1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727" y="483355"/>
            <a:ext cx="1325073" cy="108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6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5B37-C07D-A644-A5F0-E7B9177F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967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425FE-F551-B03B-71F7-99716C93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36" y="2449"/>
            <a:ext cx="10283327" cy="6855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ADF49-5B1F-10C8-E268-94543CF555D2}"/>
              </a:ext>
            </a:extLst>
          </p:cNvPr>
          <p:cNvSpPr txBox="1"/>
          <p:nvPr/>
        </p:nvSpPr>
        <p:spPr>
          <a:xfrm>
            <a:off x="1156770" y="5982158"/>
            <a:ext cx="127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Prediabetes – 12</a:t>
            </a:r>
          </a:p>
          <a:p>
            <a:r>
              <a:rPr lang="en-US" sz="1200" dirty="0"/>
              <a:t>Healthy – 10</a:t>
            </a:r>
          </a:p>
          <a:p>
            <a:r>
              <a:rPr lang="en-US" sz="1200" dirty="0"/>
              <a:t>T2D - 5</a:t>
            </a:r>
          </a:p>
        </p:txBody>
      </p:sp>
    </p:spTree>
    <p:extLst>
      <p:ext uri="{BB962C8B-B14F-4D97-AF65-F5344CB8AC3E}">
        <p14:creationId xmlns:p14="http://schemas.microsoft.com/office/powerpoint/2010/main" val="205447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51BC8-FBCE-38B3-2F6E-E369FCF3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697"/>
          </a:xfrm>
        </p:spPr>
        <p:txBody>
          <a:bodyPr/>
          <a:lstStyle/>
          <a:p>
            <a:r>
              <a:rPr lang="en-US" dirty="0"/>
              <a:t>Embedding generation and model training</a:t>
            </a:r>
          </a:p>
        </p:txBody>
      </p:sp>
      <p:pic>
        <p:nvPicPr>
          <p:cNvPr id="5" name="Content Placeholder 4" descr="A diagram of a projector&#10;&#10;AI-generated content may be incorrect.">
            <a:extLst>
              <a:ext uri="{FF2B5EF4-FFF2-40B4-BE49-F238E27FC236}">
                <a16:creationId xmlns:a16="http://schemas.microsoft.com/office/drawing/2014/main" id="{29B7C5E8-331E-BE80-0147-A8DB4CC6D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515" y="1174096"/>
            <a:ext cx="5927075" cy="5565117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508AA568-E91E-0645-F5ED-5233D5F0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0" y="2209469"/>
            <a:ext cx="4872210" cy="33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A5EA-5EE8-0351-6D03-9A192878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4865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60992FBC-8D2F-1DE7-C1A2-2571834D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8" y="1597446"/>
            <a:ext cx="5263767" cy="3083063"/>
          </a:xfrm>
          <a:prstGeom prst="rect">
            <a:avLst/>
          </a:prstGeom>
        </p:spPr>
      </p:pic>
      <p:pic>
        <p:nvPicPr>
          <p:cNvPr id="7" name="Picture 6" descr="A table of data&#10;&#10;AI-generated content may be incorrect.">
            <a:extLst>
              <a:ext uri="{FF2B5EF4-FFF2-40B4-BE49-F238E27FC236}">
                <a16:creationId xmlns:a16="http://schemas.microsoft.com/office/drawing/2014/main" id="{3848C7CC-9C36-9275-AE69-2C0DA144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492" y="182562"/>
            <a:ext cx="6263960" cy="6492875"/>
          </a:xfrm>
          <a:prstGeom prst="rect">
            <a:avLst/>
          </a:prstGeom>
        </p:spPr>
      </p:pic>
      <p:pic>
        <p:nvPicPr>
          <p:cNvPr id="9" name="Picture 8" descr="A mathematical equation with square and square root&#10;&#10;AI-generated content may be incorrect.">
            <a:extLst>
              <a:ext uri="{FF2B5EF4-FFF2-40B4-BE49-F238E27FC236}">
                <a16:creationId xmlns:a16="http://schemas.microsoft.com/office/drawing/2014/main" id="{40EB5355-4C1A-F092-815B-B7BB8BEEC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29" y="5558010"/>
            <a:ext cx="2612375" cy="79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4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7908-23B9-FD6E-18E2-1205FD69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Meal</a:t>
            </a:r>
            <a:r>
              <a:rPr lang="en-US" b="1" dirty="0" err="1">
                <a:solidFill>
                  <a:srgbClr val="FF0000"/>
                </a:solidFill>
              </a:rPr>
              <a:t>Meter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26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E89333-8F5B-3C8D-159B-17895F80D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F0FCB8-3A12-FF7E-A8F6-8FEF0F9AF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Collect data in controlled setting using wearables: Glucose monitor, Wristband</a:t>
            </a:r>
          </a:p>
          <a:p>
            <a:endParaRPr lang="en-US" dirty="0"/>
          </a:p>
          <a:p>
            <a:r>
              <a:rPr lang="en-US" dirty="0"/>
              <a:t>Subjects eat standardized meals</a:t>
            </a:r>
          </a:p>
          <a:p>
            <a:endParaRPr lang="en-US" dirty="0"/>
          </a:p>
          <a:p>
            <a:r>
              <a:rPr lang="en-US" dirty="0"/>
              <a:t>Process the signals from the wearables, create features</a:t>
            </a:r>
          </a:p>
          <a:p>
            <a:endParaRPr lang="en-US" dirty="0"/>
          </a:p>
          <a:p>
            <a:r>
              <a:rPr lang="en-US" dirty="0"/>
              <a:t>Feed the features to the model and map them to macronutrients</a:t>
            </a:r>
          </a:p>
        </p:txBody>
      </p:sp>
    </p:spTree>
    <p:extLst>
      <p:ext uri="{BB962C8B-B14F-4D97-AF65-F5344CB8AC3E}">
        <p14:creationId xmlns:p14="http://schemas.microsoft.com/office/powerpoint/2010/main" val="1432055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AEDF9-0837-74FE-7B0F-59D8B7C20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815"/>
          </a:xfrm>
        </p:spPr>
        <p:txBody>
          <a:bodyPr/>
          <a:lstStyle/>
          <a:p>
            <a:r>
              <a:rPr lang="en-US" dirty="0"/>
              <a:t>Data Collection</a:t>
            </a:r>
          </a:p>
        </p:txBody>
      </p:sp>
      <p:pic>
        <p:nvPicPr>
          <p:cNvPr id="5" name="Picture 4" descr="A screen shot of a diagram&#10;&#10;AI-generated content may be incorrect.">
            <a:extLst>
              <a:ext uri="{FF2B5EF4-FFF2-40B4-BE49-F238E27FC236}">
                <a16:creationId xmlns:a16="http://schemas.microsoft.com/office/drawing/2014/main" id="{BBA7C209-A9CA-EBAB-FD44-138D84D7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14" y="1266940"/>
            <a:ext cx="9376974" cy="2607746"/>
          </a:xfrm>
          <a:prstGeom prst="rect">
            <a:avLst/>
          </a:prstGeom>
        </p:spPr>
      </p:pic>
      <p:pic>
        <p:nvPicPr>
          <p:cNvPr id="6" name="Picture 5" descr="A graph of food and nutrition&#10;&#10;AI-generated content may be incorrect.">
            <a:extLst>
              <a:ext uri="{FF2B5EF4-FFF2-40B4-BE49-F238E27FC236}">
                <a16:creationId xmlns:a16="http://schemas.microsoft.com/office/drawing/2014/main" id="{359CA117-DFBB-3787-160A-39733F6AB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03" y="3969955"/>
            <a:ext cx="6189181" cy="27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9308</TotalTime>
  <Words>472</Words>
  <Application>Microsoft Macintosh PowerPoint</Application>
  <PresentationFormat>Widescreen</PresentationFormat>
  <Paragraphs>92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Office Theme</vt:lpstr>
      <vt:lpstr>Dietary Assessment and Interventions using AI, Wearables and LLM</vt:lpstr>
      <vt:lpstr>Dietary Assessment techniques</vt:lpstr>
      <vt:lpstr>Joint Embedding of Food Photographs and Blood Glucose for Improved Calorie Estimation</vt:lpstr>
      <vt:lpstr>Data collection</vt:lpstr>
      <vt:lpstr>Embedding generation and model training</vt:lpstr>
      <vt:lpstr>Results</vt:lpstr>
      <vt:lpstr>MealMeter</vt:lpstr>
      <vt:lpstr>Overview</vt:lpstr>
      <vt:lpstr>Data Collection</vt:lpstr>
      <vt:lpstr>Results</vt:lpstr>
      <vt:lpstr>Helps/hurts prediction</vt:lpstr>
      <vt:lpstr>MetaPlate</vt:lpstr>
      <vt:lpstr>Overview</vt:lpstr>
      <vt:lpstr>Key terms</vt:lpstr>
      <vt:lpstr>PowerPoint Presentation</vt:lpstr>
      <vt:lpstr>Refinement &amp; Validation</vt:lpstr>
      <vt:lpstr>Validation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Asiful Arefeen</dc:creator>
  <cp:lastModifiedBy>Asiful Arefeen</cp:lastModifiedBy>
  <cp:revision>1</cp:revision>
  <dcterms:created xsi:type="dcterms:W3CDTF">2026-04-28T16:33:05Z</dcterms:created>
  <dcterms:modified xsi:type="dcterms:W3CDTF">2026-05-05T03:41:36Z</dcterms:modified>
</cp:coreProperties>
</file>