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0" r:id="rId3"/>
    <p:sldId id="261" r:id="rId4"/>
    <p:sldId id="262" r:id="rId5"/>
    <p:sldId id="263" r:id="rId6"/>
    <p:sldId id="264" r:id="rId7"/>
    <p:sldId id="265" r:id="rId8"/>
    <p:sldId id="266" r:id="rId9"/>
    <p:sldId id="267" r:id="rId10"/>
    <p:sldId id="268" r:id="rId11"/>
    <p:sldId id="269" r:id="rId12"/>
    <p:sldId id="25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67FF"/>
    <a:srgbClr val="BD2C70"/>
    <a:srgbClr val="ED99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09"/>
    <p:restoredTop sz="96240"/>
  </p:normalViewPr>
  <p:slideViewPr>
    <p:cSldViewPr snapToGrid="0">
      <p:cViewPr varScale="1">
        <p:scale>
          <a:sx n="125" d="100"/>
          <a:sy n="125" d="100"/>
        </p:scale>
        <p:origin x="4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3:12:31.421"/>
    </inkml:context>
    <inkml:brush xml:id="br0">
      <inkml:brushProperty name="width" value="0.025" units="cm"/>
      <inkml:brushProperty name="height" value="0.15" units="cm"/>
      <inkml:brushProperty name="color" value="#33CCFF"/>
      <inkml:brushProperty name="inkEffects" value="pencil"/>
    </inkml:brush>
  </inkml:definitions>
  <inkml:trace contextRef="#ctx0" brushRef="#br0">4476 34 16383,'0'6'0,"0"23"0,0 28 0,0 23 0,0 0 0,0-19 0,0-26 0,0-17 0,0-10 0,0 23 0,-13 13 0,-7 25 0,-5-7 0,2-16 0,10-14 0,6-17 0,0 0 0,-4 13 0,-10 21 0,-10 22 0,-5 9 0,7-16 0,9-18 0,11-21 0,5-12 0,4-6 0,-8 12 0,-13 35 0,-13 34 0,13-34 0,-1 1 0,3-3 0,0-2 0,-7 20 0,10-27 0,9-24 0,4-9 0,3-7 0,-1 2 0,-15 32 0,-17 45 0,8-19 0,0 4 0,1-8 0,1-1 0,-2 6 0,3-6 0,2-5 0,1-6 0,14-28 0,3-9 0,2-5 0,-10 17 0,-20 43 0,9-19 0,-2 3 0,-4 9 0,1 1 0,3-5 0,1-3 0,-6 17 0,12-23 0,8-25 0,-10 19 0,-13 20 0,-13 23 0,19-36 0,0-2 0,-14 21 0,8-25 0,-7-19 0,-29-6 0,18-8 0,-4 0 0,-14 3 0,-5 0 0,-21 5 0,-2-1 0,13-1 0,1-1 0,-11 0 0,2-1 0,17-2 0,4-1 0,14-4 0,1 0 0,-12 2 0,1 0 0,11 0 0,0 0 0,-12 2 0,-2 2 0,1 1 0,0 2 0,2 0 0,-1 2 0,-1 1 0,0 2 0,0 0 0,1 2 0,2 1 0,0 1 0,1 2 0,0 1 0,-12 5 0,2 1 0,13-4 0,1 1 0,-7 3 0,1-1 0,11-3 0,5-2 0,-15 8 0,-20 10 0,16-3 0,25-14 0,-1 0 0,-37 25 0,24-13 0,28-17 0,16-10 0,10-3 0,3-1 0,14 22 0,15 15 0,8 8 0,9 3 0,6 4 0,0-2 0,4 4 0,0-4 0,14 7 0,3-3 0,-10-11 0,4 1 0,-2-3 0,17 5 0,1-3 0,-20-13 0,2 1 0,-1-4 0,19 7 0,-1-5 0,-10-8 0,-2-4 0,-9-4 0,0-3 0,-3-2 0,1-2 0,3-2 0,2-1 0,11-2 0,4-1 0,19-2 0,2-1 0,-7-1 0,2-2 0,-19-1 0,4 0 0,-5 0 0,14 0 0,-4 0 0,-1 1 0,-1-2 0,6-1 0,-2-4 0,-11-1 0,1-4 0,19-4 0,2-3 0,-3-5 0,-1-3 0,-29 7 0,-1-1 0,1-1 0,-1 0 0,0-2 0,-1 0 0,27-10 0,0-1 0,-2 1 0,0-1 0,-5 0 0,0 0 0,-3 0 0,1-2 0,-19 8 0,0-1 0,-2-1 0,18-13 0,-2-1 0,-2 2 0,1-4 0,-20 9 0,1-4 0,-1 0 0,0 1 0,-1-2 0,3-1 0,13-11 0,4-2 0,0 0 0,0-1 0,2 0 0,-1 1 0,-1 3 0,0 1 0,-1 1 0,-5 6 0,0 1 0,-1 2 0,-6 6 0,-2 2 0,-1 2 0,14-7 0,-3 3 0,-12 8 0,-3 3 0,-6 2 0,-2 2 0,38-13 0,-29 15 0,2 0 0,-7 5 0,1 1 0,13-3 0,1 1 0,-8 2 0,-2 0 0,40-8 0,-41 7 0,-2-2 0,20-10 0,11-11 0,-14-13 0,0-22 0,-35 28 0,-2-2 0,0-5 0,-1-4 0,3-12 0,-3-3 0,-7 7 0,-2-2 0,0-13 0,-4-3 0,-7-3 0,-6 0 0,-5 9 0,-4-2 0,-1 10 0,-2-3 0,-2 3 0,-7-13 0,-3 1 0,-2-11 0,-1 2 0,2 20 0,-1 4 0,2 8 0,0 4 0,-16-33 0,-3 15 0,-4 6 0,-4 4 0,-6 4 0,9 18 0,-3-1 0,1 4 0,-2-1 0,-21-12 0,-2-1 0,9 7 0,1 3 0,7 4 0,0 1 0,-4-1 0,2 3 0,-21-10 0,-7-4 0,20 15 0,15 10 0,8 7 0,7 5 0,8 4 0,6 3 0,4 0 0,-25 2 0,-41 0 0,16 0 0,-4 0 0,8 0 0,-1 0 0,-18 0 0,0-1 0,22-1 0,2 0 0,-10-2 0,0-1 0,7-1 0,1-1 0,6-1 0,2 0 0,-41-8 0,10 5 0,18 3 0,19 3 0,12 3 0,17 0 0,0 0 0,3-4 0,-20-7 0,-24-9 0,-25-7 0,-13-3 0,2 5 0,14 7 0,21 7 0,19 6 0,16 0 0,12 3 0,4 0 0,1 2 0,0 2 0,-2 0 0,2 0 0,0 0 0,-6 0 0,-13 0 0,-32 4 0,22-3 0,-34 7 0,55-7 0,-19 3 0,24-4 0,1 0 0,-2 0 0,-4 0 0,0 2 0,-3 4 0,10 4 0,0 4 0,5 2 0,1-6 0,0 2 0,0-8 0,0 0 0,0 0 0,0-1 0,0 2 0,0 18 0,0 14 0,0 3 0,0 13 0,0-23 0,0 3 0,0-18 0,1-3 0,1-10 0,0 1 0,0 0 0,-2 2 0,0 41 0,-3-7 0,-4 48 0,-2-32 0,0-1 0,4-26 0,3-14 0,-1-1 0,-8 38 0,-4 13 0,3-12 0,-1 1 0,-4 21 0,-4 1 0,12-41 0,1-3 0,4-16 0,1-9 0,1-3 0,-2-2 0,0 0 0,-1-1 0,1 0 0,0 1 0,2 3 0,1 1 0,-2 2 0,-19 30 0,-16 29 0,12-23 0,0 1 0,-1 3 0,0-1 0,-10 17 0,13-22 0,13-18 0,7-12 0,4-4 0,0-4 0,0 2 0,-2 3 0,-16 45 0,-12 32 0,6-21 0,-1 1 0,6-13 0,0-3 0,-12 33 0,23-58 0,4-7 0,4-13 0,-1 0 0,-1-1 0,-2 0 0,-28 68 0,-3 16 0,6-25 0,-1 1 0,10-13 0,2-4 0,-17 27 0,19-30 0,2-11 0,6-15 0,5-17 0,-1 0 0,1 0 0,-2 1 0,2 1 0,-1 1 0,2 2 0,2 3 0,-15 25 0,-15 21 0,-5 5 0,-13 15 0,21-33 0,-6 8 0,16-22 0,-10 8 0,-8 9 0,-6 5 0,-5 7 0,12-14 0,12-14 0,8-12 0,5-9 0,-1-5 0,-9-2 0,-8 0 0,-4 0 0,6 3 0,9-2 0,6 2 0,3-2 0,-14 2 0,-15 4 0,-17 6 0,-8 3 0,6-2 0,8-4 0,22-3 0,6-4 0,15-1 0,-1 0 0,0-2 0,-9 5 0,-23 6 0,-30 11 0,19-8 0,-4 0 0,-6 1 0,-2-2 0,0-1 0,2-2 0,3-3 0,2-2 0,-36 1 0,15-5 0,11 3 0,6 3 0,-10 4 0,14 4 0,-12-3 0,27-4 0,-15-4 0,8-4 0,-11 0 0,6-1 0,8-1 0,12 0 0,13 1 0,8 0 0,-6 1 0,-8 11 0,-24 13 0,-15 16 0,14-9 0,-8 4 0,15-11 0,-13 6 0,0-1 0,6-4 0,12-7 0,3 2 0,-6 3 0,-4 6 0,-8 3 0,12-8 0,6-4 0,19-11 0,4-4 0,5-3 0,-2 0 0,1-2 0,-7 1 0,-14 8 0,-19 11 0,-17 11 0,-8 5 0,5-2 0,0-2 0,14-13 0,-2-5 0,20-7 0,9-6 0,7 2 0,9-3 0,0 0 0,5 2 0,2-1 0,1 3 0,1 2 0,3 6 0,9 16 0,30 34 0,6 9 0,-12-29 0,2-2 0,27 20 0,-16-25 0,-2-10 0,-24-16 0,5-1 0,-4-5 0,4-2 0,10 2 0,10 3 0,6 3 0,18 3 0,-17-6 0,2 4 0,-11-9 0,-15 2 0,16-1 0,-13 1 0,9-1 0,3 0 0,6-2 0,9 0 0,5 0 0,0 0 0,-9 0 0,-13 0 0,-10 0 0,-18 0 0,-3 0 0,-8 0 0,1 1 0,2 3 0,7 8 0,6 7 0,6 5 0,-1 1 0,-6-5 0,-7-2 0,-6-8 0,1 1 0,12 4 0,18 8 0,15 10 0,-1-4 0,6 2 0,-19-12 0,7 1 0,-8-10 0,0-3 0,2-4 0,1-1 0,4-1 0,4-1 0,4 2 0,14 0 0,-9 1 0,8-1 0,-13 2 0,-6-3 0,9 3 0,-8-1 0,13-1 0,0 2 0,8-1 0,6 0 0,6 1 0,-6 0 0,-9-1 0,0-1 0,-22-2 0,13 0 0,-23 0 0,25 0 0,3-3 0,25-6 0,11-6 0,-47 5 0,0 0 0,42-11 0,-8-1 0,-3-1 0,5-4 0,-30 10 0,0 0 0,-9 1 0,-1 0 0,7-1 0,-1 0 0,19-12 0,-11 6 0,10-5 0,-12 5 0,12-5 0,3-6 0,11-11 0,-37 18 0,0 0 0,4-1 0,0-1 0,-5 5 0,-2 0 0,26-12 0,-20 7 0,-15 9 0,-1-7 0,13 0 0,-7-5 0,26-15 0,-5-1 0,-21 16 0,0-1 0,1 0 0,0-1 0,-2 1 0,0 1 0,37-30 0,-5 7 0,-4 7 0,-6 7 0,8 2 0,-13 8 0,19-8 0,-15 11 0,-3-2 0,10 0 0,-14 5 0,12-6 0,-8 4 0,-8 0 0,-2 3 0,-7 3 0,-7 3 0,-7 5 0,-10 5 0,-5 0 0,-1-1 0,17-8 0,2-2 0,30-13 0,-3 0 0,12-7 0,-10 5 0,-13 7 0,-14 8 0,-11 9 0,-10 6 0,13-1 0,5-4 0,21-5 0,15-9 0,-13 7 0,0-2 0,-21 7 0,5-2 0,-9 2 0,-5 2 0,-9 3 0,-2-1 0,10-6 0,17-5 0,23-11 0,-3 2 0,-3 2 0,-22 9 0,-18 10 0,1-4 0,2-6 0,7-9 0,12-13 0,5-8 0,1 1 0,-2-2 0,-8 4 0,5-18 0,-12 7 0,3-9 0,-16 10 0,-4 14 0,-5-17 0,-4 8 0,0-10 0,0 5 0,-2 7 0,-4 5 0,-9-2 0,-6-3 0,-8-5 0,-12-17 0,17 25 0,-5-6 0,17 23 0,-4-2 0,-1 0 0,0 4 0,0-2 0,-1 3 0,-5-7 0,-4-5 0,-2-6 0,-2-8 0,-2-2 0,1 1 0,1 5 0,-4-1 0,6 3 0,-3 2 0,8 8 0,5 10 0,-2-1 0,4 5 0,-7-7 0,-1-1 0,-2-2 0,3 3 0,3 4 0,1 4 0,-2 0 0,-13-13 0,2 4 0,-12-7 0,12 9 0,-1 4 0,-9-6 0,-3-2 0,-15-10 0,1-2 0,8 6 0,13 9 0,7 7 0,2 4 0,-1-1 0,-1 1 0,-3 1 0,-6-1 0,2 2 0,-26-8 0,-2 2 0,-23-3 0,0 1 0,5 6 0,10 3 0,12 3 0,9 2 0,9 2 0,5-1 0,-7-2 0,6 4 0,-14-6 0,6 5 0,5-2 0,-12 0 0,6 2 0,-13-2 0,5-1 0,7-2 0,11 2 0,12 2 0,9 4 0,5 1 0,6 1 0,-1 0 0,-9 0 0,-25-5 0,-12 1 0,-42-6 0,7 2 0,38 3 0,0 1 0,-25-3 0,24 3 0,22 2 0,18 1 0,3-2 0,7 2 0,-2-3 0,1 3 0,-6-4 0,5 0 0,-17-6 0,-12-1 0,-16-5 0,-10-2 0,10 2 0,11 1 0,20 7 0,8-1 0,11 5 0,0 0 0,0 0 0,0 3 0,0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3:12:41.196"/>
    </inkml:context>
    <inkml:brush xml:id="br0">
      <inkml:brushProperty name="width" value="0.05" units="cm"/>
      <inkml:brushProperty name="height" value="0.05" units="cm"/>
      <inkml:brushProperty name="color" value="#FF0066"/>
    </inkml:brush>
  </inkml:definitions>
  <inkml:trace contextRef="#ctx0" brushRef="#br0">3522 0 24575,'-39'9'0,"20"-5"0,-30 4 0,-6-3 0,5 4 0,1 6 0,0 2 0,-12 6 0,7 3 0,-4 2 0,11-9 0,-1 0 0,-7 2 0,1-1 0,-37 12 0,21-9 0,7-5 0,-4-1 0,-12-2 0,-7-2 0,2-2 0,-14-3 0,23 0 0,-6-1 0,27-2 0,19 1 0,0-4 0,23 1 0,-7 1 0,7 1 0,-20 3 0,-23 3 0,-32 3 0,36-7 0,-2 0 0,-10 1 0,2 0 0,-29-1 0,10 3 0,46-9 0,17 2 0,8-1 0,2 2 0,-14 6 0,-26 14 0,-27 13 0,26-13 0,-3 1 0,-2 3 0,0-2 0,5-3 0,2-1 0,-27 12 0,27-10 0,25-13 0,8-2 0,9-5 0,-11 9 0,-26 21 0,-25 19 0,22-18 0,-2 1 0,-2-1 0,2 0 0,-28 18 0,20-15 0,27-14 0,16-13 0,7-2 0,4-6 0,-7 11 0,-12 19 0,-4 3 0,-15 25 0,12-19 0,0 0 0,13-14 0,7-14 0,4-4 0,2-7 0,0 0 0,0 1 0,0 0 0,0 0 0,1-1 0,6 13 0,6 20 0,13 28 0,-3-3 0,7 5 0,-17-39 0,0-4 0,-6-14 0,7 10 0,12 15 0,8 13 0,2-2 0,-7-9 0,-11-12 0,-5-10 0,-7-6 0,3-3 0,9 5 0,29 24 0,-7-6 0,27 22 0,-33-26 0,1 1 0,-17-12 0,-8-7 0,-2-4 0,-4-2 0,4 4 0,1 3 0,18 9 0,-10-3 0,12 6 0,-12-4 0,-6-5 0,-2 1 0,11 7 0,-8-6 0,40 28 0,-19-16 0,12 11 0,-20-19 0,-9-2 0,-9-10 0,0 0 0,-11-3 0,-33-5 0,21 3 0,-20-3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3:12:50.143"/>
    </inkml:context>
    <inkml:brush xml:id="br0">
      <inkml:brushProperty name="width" value="0.05" units="cm"/>
      <inkml:brushProperty name="height" value="0.05" units="cm"/>
      <inkml:brushProperty name="color" value="#FF0066"/>
    </inkml:brush>
  </inkml:definitions>
  <inkml:trace contextRef="#ctx0" brushRef="#br0">3202 3202 24575,'0'-27'0,"0"-2"0,0-24 0,0 7 0,0-10 0,0 0 0,0-5 0,0 14 0,0 15 0,0 19 0,0 7 0,0 0 0,0-16 0,0-15 0,3-15 0,4-5 0,0 10 0,-1 20 0,-4 9 0,3-9 0,6-20 0,3-14 0,1-7 0,-4 21 0,-6 14 0,-2 15 0,5-16 0,4-21 0,7-18 0,7-21 0,-5 40 0,-5 10 0,-9 30 0,-3-1 0,9-27 0,10-20 0,5-13 0,0 5 0,-5 22 0,-10 19 0,6-13 0,7-28 0,3-1 0,-2 8 0,1 0 0,8-5 0,3-8 0,-12 33 0,-10 19 0,-5 5 0,0 7 0,-10 4 0,13-19 0,17-34 0,-7 15 0,4-3 0,7-9 0,4-3 0,9-12 0,2 3 0,-9 16 0,1 3 0,5-4 0,-1 5 0,16-9 0,-14 18 0,-1 2 0,-16 16 0,2-1 0,-9 9 0,-10 7 0,-7 4 0,1 0 0,8-2 0,21-3 0,45-10 0,7 4 0,-34 7 0,-1 1 0,36 2 0,-26 5 0,8 0 0,-15 0 0,15 1 0,-2 5 0,-3 5 0,-2 7 0,-1 5 0,-3 1 0,-3-1 0,11 1 0,-12-4 0,3 1 0,-10-3 0,-10-4 0,16 4 0,-5-2 0,14 6 0,0 1 0,5 3 0,2 2 0,0 1 0,-6-1 0,7 4 0,3-4 0,5 0 0,-34-11 0,-1 0 0,25 4 0,-22-4 0,0 0 0,31 8 0,-32-9 0,0 1 0,44 15 0,-8-1 0,-12-2 0,-10-4 0,-14-5 0,-7-2 0,-8-1 0,0 3 0,-6 0 0,1 3 0,-12-3 0,1 3 0,-6-6 0,3 4 0,-8-9 0,-1 0 0,-4 4 0,0 14 0,2 11 0,0 5 0,-1-5 0,-1-13 0,-2-5 0,0-8 0,0 11 0,0 26 0,0 21 0,0-23 0,0 1 0,0 47 0,0-18 0,0-21 0,0-26 0,0-16 0,4-8 0,23 0 0,35 10 0,-9-2 0,2 2 0,30 14 0,-29-9 0,-2 2 0,4 12 0,8 9 0,-11-3 0,-17-6 0,-8-6 0,-5-5 0,2-2 0,-4-3 0,4-2 0,-8-4 0,2-2 0,-5-2 0,-4-2 0,-4-1 0,-8-4 0,0 5 0,0 14 0,0 6 0,0 13 0,0-2 0,0-6 0,0 7 0,0-9 0,-5 7 0,-6-1 0,-8-1 0,-4 1 0,2-4 0,3-2 0,-1-2 0,-7 7 0,-1-3 0,-5 6 0,4-12 0,9-5 0,-8 0 0,-2-4 0,-14 8 0,-12-1 0,-5 1 0,2-3 0,13-4 0,13-3 0,11-2 0,-2 3 0,-2 5 0,-7 4 0,3 0 0,9-7 0,3-3 0,9-10 0,-24 20 0,-16 14 0,-25 16 0,10-5 0,-6 2 0,22-18 0,-11 9 0,3-5 0,4-4 0,5-1 0,4-6 0,3 0 0,-2-2 0,-17 15 0,5-7 0,-14 15 0,24-21 0,-5 8 0,15-14 0,-4 6 0,7-4 0,2-1 0,0-1 0,-1 2 0,-6 6 0,-9 4 0,-18 7 0,-1-7 0,-5 0 0,9-13 0,14-4 0,-11-2 0,5-1 0,-14 3 0,-1 0 0,-5 0 0,-7 1 0,-4 0 0,1 0 0,4-1 0,-4 5 0,18-9 0,-7 7 0,21-9 0,10-1 0,-1 2 0,11-4 0,-6 4 0,1-1 0,0 0 0,-3-1 0,0 1 0,-4-1 0,-3 1 0,-20 7 0,3-3 0,-14 10 0,15-4 0,1 0 0,19-3 0,-6-1 0,12-2 0,-12 7 0,-5 0 0,-3 3 0,0 0 0,6-1 0,10-5 0,6-2 0,9-7 0,-1-1 0,-4 0 0,-2 0 0,-22 8 0,3 1 0,-13 4 0,2-1 0,6-3 0,8-3 0,13-2 0,9-1 0,10-7 0,-1 2 0,0-5 0,-13 0 0,-11 3 0,-21-6 0,22 3 0,-26-4 0,9 3 0,-26 7 0,0 2 0,22 0 0,-4 2 0,6-1 0,-1 0 0,-9 3 0,-1 1 0,8-1 0,1 0 0,4 1 0,3 0 0,-28 7 0,1-1 0,34-12 0,0-6 0,4-2 0,-13 1 0,-6-1 0,-6-1 0,-6-1 0,-8-1 0,2 0 0,4 0 0,-12 0 0,10 0 0,-6 0 0,6 4 0,22-3 0,-20 6 0,14-5 0,-14 2 0,6 0 0,9-2 0,9 1 0,0-2 0,-16-1 0,-17 0 0,26-2 0,-1-1 0,5 1 0,1-1 0,0-1 0,3-1 0,-23-5 0,29 3 0,4 0 0,18-1 0,-5-5 0,2-5 0,-4-7 0,-5-6 0,-7-5 0,-5-2 0,-2 0 0,-6-8 0,14 14 0,1-4 0,18 16 0,3 2 0,4-1 0,3 0 0,-1-6 0,2 0 0,0 1 0,2 0 0,4 3 0,1-2 0,2-13 0,0 19 0,0-8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3:13:10.244"/>
    </inkml:context>
    <inkml:brush xml:id="br0">
      <inkml:brushProperty name="width" value="0.05" units="cm"/>
      <inkml:brushProperty name="height" value="0.05" units="cm"/>
      <inkml:brushProperty name="color" value="#00A0D7"/>
    </inkml:brush>
  </inkml:definitions>
  <inkml:trace contextRef="#ctx0" brushRef="#br0">4174 767 24575,'0'47'0,"0"19"0,-3 12 0,-2 14 0,0-44 0,0-3 0,4-23 0,1-12 0,-3 8 0,-13 40 0,-14 21 0,-7 9 0,7-10 0,-1 1 0,1-10 0,-3 4 0,3-6 0,1-5 0,4-8 0,-7 14 0,10-23 0,16-33 0,-1 1 0,4-7 0,0-2 0,1 0 0,1-1 0,1 2 0,0-1 0,0 0 0,0 65 0,-27 24 0,12-18 0,-3 4 0,-6-13 0,-3-1 0,-2 5 0,1-3 0,-10 16 0,2-3 0,17-42 0,9-23 0,4-10 0,2-3 0,-3 0 0,3 0 0,-3 0 0,2-2 0,-4 0 0,-2 0 0,4 0 0,-3 0 0,4 0 0,-17 7 0,-24 23 0,-30 26 0,29-20 0,-3 4 0,-13 12 0,-1-1 0,17-16 0,2-3 0,3 2 0,4-4 0,2-8 0,28-15 0,-3-4 0,8-3 0,-10 0 0,-8 3 0,-18 6 0,-16 6 0,-8 7 0,0 4 0,6-1 0,-2 2 0,11-7 0,-4 1 0,6-4 0,3-3 0,1-1 0,-6-1 0,4 1 0,-13 2 0,5-1 0,1 2 0,3-3 0,-1 0 0,-1-3 0,-19-5 0,6-3 0,-9-2 0,10 0 0,17 0 0,-15 0 0,11 0 0,-12 0 0,-1 0 0,2 0 0,3 0 0,6 0 0,5 2 0,2 2 0,-9 9 0,13-3 0,-11 4 0,14-3 0,3-3 0,-5 4 0,10-4 0,-5 1 0,5 2 0,2 1 0,2 2 0,0 7 0,-4 10 0,-5 12 0,-15 22 0,3-11 0,-5 0 0,14-21 0,12-13 0,-6 2 0,6-7 0,-6 4 0,2-1 0,1 1 0,-1 0 0,2-1 0,3-4 0,7-2 0,8-4 0,1-1 0,6-3 0,0 2 0,3-3 0,0 2 0,0 0 0,0 1 0,3 5 0,5 29 0,3 4 0,3 10 0,7 18 0,5 12 0,-1-2 0,-4-15 0,-2-1 0,3 3 0,8 22 0,2 4 0,-2-13 0,-4-16 0,-2-11 0,10 26 0,-8-43 0,-18-31 0,5 1 0,-7-8 0,4 0 0,6 0 0,7 0 0,9-7 0,-2-1 0,10-12 0,-11 0 0,5 3 0,7 0 0,-1 7 0,11-2 0,4 0 0,1-1 0,3 1 0,2-2 0,-3 1 0,-5 1 0,-5-1 0,-16 7 0,-12-1 0,-10 3 0,4-6 0,18-6 0,21-5 0,17-3 0,10 1 0,-1 3 0,-6 2 0,-4 2 0,-2-1 0,0 0 0,14-3 0,-16 7 0,8-3 0,-32 9 0,5-1 0,-11 4 0,8 0 0,-4 2 0,3 2 0,6 0 0,11 0 0,10 0 0,7 0 0,22 0 0,-15 0 0,13-4 0,-25 3 0,-13-6 0,4 5 0,-15-3 0,9 0 0,-9-2 0,2-3 0,11-5 0,13-5 0,14-5 0,7-1 0,-38 12 0,0-1 0,36-13 0,-37 15 0,0 0 0,30-11 0,-14 8 0,16-5 0,-13 1 0,-24 6 0,3-1 0,3-1 0,1-1 0,4-1 0,2-1 0,0 1 0,-1-1 0,-2 1 0,-2 0 0,-4 1 0,-2 0 0,40-15 0,-42 12 0,0-1 0,33-16 0,-32 14 0,-1 0 0,29-12 0,-3 6 0,14-3 0,-10 4 0,14-6 0,-13 1 0,-10 0 0,-6-1 0,-6-2 0,-4-3 0,2-6 0,4-7 0,-19 17 0,0-1 0,-3 1 0,-2 0 0,5-3 0,-3 2 0,14-15 0,-2 4 0,-20 20 0,1 1 0,-10 11 0,-12 7 0,13-7 0,32-28 0,-15 11 0,23-14 0,1 0 0,-21 11 0,5 0 0,-4 3 0,-24 13 0,4-9 0,3-6 0,21-17 0,20-16 0,-30 33 0,2-1 0,0-1 0,2 1 0,3-4 0,-1 2 0,18-14 0,-7 8 0,-32 28 0,-13 9 0,-2-1 0,-6 3 0,2-5 0,9-7 0,14-10 0,10-7 0,3-1 0,-8 8 0,-13 5 0,-9 11 0,-6-2 0,-4-6 0,-3-18 0,-3-15 0,-3-7 0,-6-4 0,-1 8 0,2 12 0,2 11 0,5 17 0,4 6 0,-1 5 0,3-10 0,-1-11 0,0-7 0,2-4 0,0 6 0,-1 14 0,-1 4 0,-2 0 0,-3-12 0,-9-31 0,0 1 0,-6-10 0,9 23 0,-2-3 0,3 6 0,-4-7 0,2 6 0,1 8 0,1 9 0,0 2 0,-3-5 0,-5-5 0,-1-2 0,1-3 0,5 14 0,5 2 0,5 6 0,0-11 0,-1-6 0,-13-32 0,6 25 0,-9-21 0,4 22 0,-6-8 0,4 8 0,-7 5 0,11 7 0,-5 9 0,-6-8 0,-3 4 0,-9-6 0,-1-3 0,-3-2 0,-5-4 0,-4-1 0,-3 1 0,2 3 0,-2 2 0,3 11 0,3-5 0,1 9 0,13-2 0,-7-4 0,7 3 0,-8-3 0,3 3 0,-2 2 0,-4 0 0,-5 1 0,-6 1 0,-3-1 0,-19-5 0,9-4 0,-5-2 0,6 5 0,17 6 0,-25 3 0,12 2 0,-13-2 0,6 0 0,6-3 0,7-2 0,1-2 0,3 0 0,3-2 0,-13-9 0,11 1 0,-10-9 0,16 12 0,7 0 0,-3 7 0,9 5 0,-9 1 0,2 8 0,4 1 0,5 2 0,8 0 0,7 0 0,-2 0 0,-21 8 0,-6 6 0,-16 8 0,9 1 0,21-7 0,9-3 0,17-6 0,2 2 0,4 0 0,1 2 0,0-3 0,0 3 0,-2 1 0,-5 12 0,-20 25 0,4-9 0,-10 5 0,17-22 0,8-12 0,5-1 0,3-5 0,0 2 0,0-1 0,1 2 0,1-1 0,1-1 0,1 0 0,-2-3 0,1 6 0,-1 23 0,4 6 0,0 15 0,-1-19 0,1-4 0,-3-17 0,1 0 0,-1-5 0,-1-2 0,-2 1 0,0 9 0,0 12 0,0 32 0,0-5 0,0 7 0,0-28 0,0-12 0,0-12 0,0-3 0,0-7 0,0 0 0,0-2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5915B-F1D8-7441-79B6-ADE0A0094D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697AD6-DB6E-E039-C61A-8493FF1C66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CD65DF-B3FA-9D78-8D56-AC656EAE891A}"/>
              </a:ext>
            </a:extLst>
          </p:cNvPr>
          <p:cNvSpPr>
            <a:spLocks noGrp="1"/>
          </p:cNvSpPr>
          <p:nvPr>
            <p:ph type="dt" sz="half" idx="10"/>
          </p:nvPr>
        </p:nvSpPr>
        <p:spPr/>
        <p:txBody>
          <a:bodyPr/>
          <a:lstStyle/>
          <a:p>
            <a:fld id="{D221F7A9-14EC-6C44-A61C-84A2CDD1569B}" type="datetimeFigureOut">
              <a:rPr lang="en-US" smtClean="0"/>
              <a:t>10/19/22</a:t>
            </a:fld>
            <a:endParaRPr lang="en-US"/>
          </a:p>
        </p:txBody>
      </p:sp>
      <p:sp>
        <p:nvSpPr>
          <p:cNvPr id="5" name="Footer Placeholder 4">
            <a:extLst>
              <a:ext uri="{FF2B5EF4-FFF2-40B4-BE49-F238E27FC236}">
                <a16:creationId xmlns:a16="http://schemas.microsoft.com/office/drawing/2014/main" id="{F31CC27C-0D4B-83C5-5220-FB2D493C7F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63FEB3-B542-AB9F-7E14-67CA51BC3304}"/>
              </a:ext>
            </a:extLst>
          </p:cNvPr>
          <p:cNvSpPr>
            <a:spLocks noGrp="1"/>
          </p:cNvSpPr>
          <p:nvPr>
            <p:ph type="sldNum" sz="quarter" idx="12"/>
          </p:nvPr>
        </p:nvSpPr>
        <p:spPr/>
        <p:txBody>
          <a:bodyPr/>
          <a:lstStyle/>
          <a:p>
            <a:fld id="{854901EE-A0E4-404F-BC3F-438D40FEA980}" type="slidenum">
              <a:rPr lang="en-US" smtClean="0"/>
              <a:t>‹#›</a:t>
            </a:fld>
            <a:endParaRPr lang="en-US"/>
          </a:p>
        </p:txBody>
      </p:sp>
    </p:spTree>
    <p:extLst>
      <p:ext uri="{BB962C8B-B14F-4D97-AF65-F5344CB8AC3E}">
        <p14:creationId xmlns:p14="http://schemas.microsoft.com/office/powerpoint/2010/main" val="465448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0D725-FC96-06F4-1BC2-72E56E8FD7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45402A-A6C9-9394-E55F-65B5AEA605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A3A4D4-3344-267B-5067-8391F1BCD87D}"/>
              </a:ext>
            </a:extLst>
          </p:cNvPr>
          <p:cNvSpPr>
            <a:spLocks noGrp="1"/>
          </p:cNvSpPr>
          <p:nvPr>
            <p:ph type="dt" sz="half" idx="10"/>
          </p:nvPr>
        </p:nvSpPr>
        <p:spPr/>
        <p:txBody>
          <a:bodyPr/>
          <a:lstStyle/>
          <a:p>
            <a:fld id="{D221F7A9-14EC-6C44-A61C-84A2CDD1569B}" type="datetimeFigureOut">
              <a:rPr lang="en-US" smtClean="0"/>
              <a:t>10/19/22</a:t>
            </a:fld>
            <a:endParaRPr lang="en-US"/>
          </a:p>
        </p:txBody>
      </p:sp>
      <p:sp>
        <p:nvSpPr>
          <p:cNvPr id="5" name="Footer Placeholder 4">
            <a:extLst>
              <a:ext uri="{FF2B5EF4-FFF2-40B4-BE49-F238E27FC236}">
                <a16:creationId xmlns:a16="http://schemas.microsoft.com/office/drawing/2014/main" id="{E3B46E0F-068B-791A-B7B9-54A5AAD7BA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3B2EC8-DC42-62CE-CE2A-A0DAD8BAEB16}"/>
              </a:ext>
            </a:extLst>
          </p:cNvPr>
          <p:cNvSpPr>
            <a:spLocks noGrp="1"/>
          </p:cNvSpPr>
          <p:nvPr>
            <p:ph type="sldNum" sz="quarter" idx="12"/>
          </p:nvPr>
        </p:nvSpPr>
        <p:spPr/>
        <p:txBody>
          <a:bodyPr/>
          <a:lstStyle/>
          <a:p>
            <a:fld id="{854901EE-A0E4-404F-BC3F-438D40FEA980}" type="slidenum">
              <a:rPr lang="en-US" smtClean="0"/>
              <a:t>‹#›</a:t>
            </a:fld>
            <a:endParaRPr lang="en-US"/>
          </a:p>
        </p:txBody>
      </p:sp>
    </p:spTree>
    <p:extLst>
      <p:ext uri="{BB962C8B-B14F-4D97-AF65-F5344CB8AC3E}">
        <p14:creationId xmlns:p14="http://schemas.microsoft.com/office/powerpoint/2010/main" val="2770174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FAF618-E690-4773-1872-6353DA94B41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02F419-EC1A-EF28-EB65-445EDA6A16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AC8F88-D620-857E-0FB2-1C8BF947D067}"/>
              </a:ext>
            </a:extLst>
          </p:cNvPr>
          <p:cNvSpPr>
            <a:spLocks noGrp="1"/>
          </p:cNvSpPr>
          <p:nvPr>
            <p:ph type="dt" sz="half" idx="10"/>
          </p:nvPr>
        </p:nvSpPr>
        <p:spPr/>
        <p:txBody>
          <a:bodyPr/>
          <a:lstStyle/>
          <a:p>
            <a:fld id="{D221F7A9-14EC-6C44-A61C-84A2CDD1569B}" type="datetimeFigureOut">
              <a:rPr lang="en-US" smtClean="0"/>
              <a:t>10/19/22</a:t>
            </a:fld>
            <a:endParaRPr lang="en-US"/>
          </a:p>
        </p:txBody>
      </p:sp>
      <p:sp>
        <p:nvSpPr>
          <p:cNvPr id="5" name="Footer Placeholder 4">
            <a:extLst>
              <a:ext uri="{FF2B5EF4-FFF2-40B4-BE49-F238E27FC236}">
                <a16:creationId xmlns:a16="http://schemas.microsoft.com/office/drawing/2014/main" id="{1FE99103-AEF7-BFE3-7309-0726018A83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1030A1-EE15-F448-9BC3-CA793D047997}"/>
              </a:ext>
            </a:extLst>
          </p:cNvPr>
          <p:cNvSpPr>
            <a:spLocks noGrp="1"/>
          </p:cNvSpPr>
          <p:nvPr>
            <p:ph type="sldNum" sz="quarter" idx="12"/>
          </p:nvPr>
        </p:nvSpPr>
        <p:spPr/>
        <p:txBody>
          <a:bodyPr/>
          <a:lstStyle/>
          <a:p>
            <a:fld id="{854901EE-A0E4-404F-BC3F-438D40FEA980}" type="slidenum">
              <a:rPr lang="en-US" smtClean="0"/>
              <a:t>‹#›</a:t>
            </a:fld>
            <a:endParaRPr lang="en-US"/>
          </a:p>
        </p:txBody>
      </p:sp>
    </p:spTree>
    <p:extLst>
      <p:ext uri="{BB962C8B-B14F-4D97-AF65-F5344CB8AC3E}">
        <p14:creationId xmlns:p14="http://schemas.microsoft.com/office/powerpoint/2010/main" val="3437306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D8A99-617F-FE60-BCA8-832C2ACD9C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18D6E2-23B7-6426-A595-4FF086BCCF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6E5C54-3BBE-134C-C7FC-CFAFB39A0EE9}"/>
              </a:ext>
            </a:extLst>
          </p:cNvPr>
          <p:cNvSpPr>
            <a:spLocks noGrp="1"/>
          </p:cNvSpPr>
          <p:nvPr>
            <p:ph type="dt" sz="half" idx="10"/>
          </p:nvPr>
        </p:nvSpPr>
        <p:spPr/>
        <p:txBody>
          <a:bodyPr/>
          <a:lstStyle/>
          <a:p>
            <a:fld id="{D221F7A9-14EC-6C44-A61C-84A2CDD1569B}" type="datetimeFigureOut">
              <a:rPr lang="en-US" smtClean="0"/>
              <a:t>10/19/22</a:t>
            </a:fld>
            <a:endParaRPr lang="en-US"/>
          </a:p>
        </p:txBody>
      </p:sp>
      <p:sp>
        <p:nvSpPr>
          <p:cNvPr id="5" name="Footer Placeholder 4">
            <a:extLst>
              <a:ext uri="{FF2B5EF4-FFF2-40B4-BE49-F238E27FC236}">
                <a16:creationId xmlns:a16="http://schemas.microsoft.com/office/drawing/2014/main" id="{AB55DCD7-D65A-C268-7452-FBE0BFDB1E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20CC9-258E-E9D6-5BFB-34009FA87F55}"/>
              </a:ext>
            </a:extLst>
          </p:cNvPr>
          <p:cNvSpPr>
            <a:spLocks noGrp="1"/>
          </p:cNvSpPr>
          <p:nvPr>
            <p:ph type="sldNum" sz="quarter" idx="12"/>
          </p:nvPr>
        </p:nvSpPr>
        <p:spPr/>
        <p:txBody>
          <a:bodyPr/>
          <a:lstStyle/>
          <a:p>
            <a:fld id="{854901EE-A0E4-404F-BC3F-438D40FEA980}" type="slidenum">
              <a:rPr lang="en-US" smtClean="0"/>
              <a:t>‹#›</a:t>
            </a:fld>
            <a:endParaRPr lang="en-US"/>
          </a:p>
        </p:txBody>
      </p:sp>
    </p:spTree>
    <p:extLst>
      <p:ext uri="{BB962C8B-B14F-4D97-AF65-F5344CB8AC3E}">
        <p14:creationId xmlns:p14="http://schemas.microsoft.com/office/powerpoint/2010/main" val="436100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63FC0-40B6-B00E-8546-1C6D39504E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D7E0E9-F533-8AB7-3706-4F5C8509C4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546649-73AB-88DA-34DD-84869882616C}"/>
              </a:ext>
            </a:extLst>
          </p:cNvPr>
          <p:cNvSpPr>
            <a:spLocks noGrp="1"/>
          </p:cNvSpPr>
          <p:nvPr>
            <p:ph type="dt" sz="half" idx="10"/>
          </p:nvPr>
        </p:nvSpPr>
        <p:spPr/>
        <p:txBody>
          <a:bodyPr/>
          <a:lstStyle/>
          <a:p>
            <a:fld id="{D221F7A9-14EC-6C44-A61C-84A2CDD1569B}" type="datetimeFigureOut">
              <a:rPr lang="en-US" smtClean="0"/>
              <a:t>10/19/22</a:t>
            </a:fld>
            <a:endParaRPr lang="en-US"/>
          </a:p>
        </p:txBody>
      </p:sp>
      <p:sp>
        <p:nvSpPr>
          <p:cNvPr id="5" name="Footer Placeholder 4">
            <a:extLst>
              <a:ext uri="{FF2B5EF4-FFF2-40B4-BE49-F238E27FC236}">
                <a16:creationId xmlns:a16="http://schemas.microsoft.com/office/drawing/2014/main" id="{B435D8E3-C363-D4D0-EC94-4AD560F02D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F051E3-C6EA-13F3-5CF5-AF27B6BADEC3}"/>
              </a:ext>
            </a:extLst>
          </p:cNvPr>
          <p:cNvSpPr>
            <a:spLocks noGrp="1"/>
          </p:cNvSpPr>
          <p:nvPr>
            <p:ph type="sldNum" sz="quarter" idx="12"/>
          </p:nvPr>
        </p:nvSpPr>
        <p:spPr/>
        <p:txBody>
          <a:bodyPr/>
          <a:lstStyle/>
          <a:p>
            <a:fld id="{854901EE-A0E4-404F-BC3F-438D40FEA980}" type="slidenum">
              <a:rPr lang="en-US" smtClean="0"/>
              <a:t>‹#›</a:t>
            </a:fld>
            <a:endParaRPr lang="en-US"/>
          </a:p>
        </p:txBody>
      </p:sp>
    </p:spTree>
    <p:extLst>
      <p:ext uri="{BB962C8B-B14F-4D97-AF65-F5344CB8AC3E}">
        <p14:creationId xmlns:p14="http://schemas.microsoft.com/office/powerpoint/2010/main" val="3304724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06118-7FCC-C484-B3EE-63263677E8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38B513-0C27-E3EC-EA7F-CF5C3E6955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5D972B-6526-A16C-E7E9-E5B947FA70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1926E7-6AC2-AAAB-100C-D303EF0C1E43}"/>
              </a:ext>
            </a:extLst>
          </p:cNvPr>
          <p:cNvSpPr>
            <a:spLocks noGrp="1"/>
          </p:cNvSpPr>
          <p:nvPr>
            <p:ph type="dt" sz="half" idx="10"/>
          </p:nvPr>
        </p:nvSpPr>
        <p:spPr/>
        <p:txBody>
          <a:bodyPr/>
          <a:lstStyle/>
          <a:p>
            <a:fld id="{D221F7A9-14EC-6C44-A61C-84A2CDD1569B}" type="datetimeFigureOut">
              <a:rPr lang="en-US" smtClean="0"/>
              <a:t>10/19/22</a:t>
            </a:fld>
            <a:endParaRPr lang="en-US"/>
          </a:p>
        </p:txBody>
      </p:sp>
      <p:sp>
        <p:nvSpPr>
          <p:cNvPr id="6" name="Footer Placeholder 5">
            <a:extLst>
              <a:ext uri="{FF2B5EF4-FFF2-40B4-BE49-F238E27FC236}">
                <a16:creationId xmlns:a16="http://schemas.microsoft.com/office/drawing/2014/main" id="{E6E5995C-48A2-EB7A-99CB-5B788D8444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462F50-6100-4524-1CD8-39DF14B70198}"/>
              </a:ext>
            </a:extLst>
          </p:cNvPr>
          <p:cNvSpPr>
            <a:spLocks noGrp="1"/>
          </p:cNvSpPr>
          <p:nvPr>
            <p:ph type="sldNum" sz="quarter" idx="12"/>
          </p:nvPr>
        </p:nvSpPr>
        <p:spPr/>
        <p:txBody>
          <a:bodyPr/>
          <a:lstStyle/>
          <a:p>
            <a:fld id="{854901EE-A0E4-404F-BC3F-438D40FEA980}" type="slidenum">
              <a:rPr lang="en-US" smtClean="0"/>
              <a:t>‹#›</a:t>
            </a:fld>
            <a:endParaRPr lang="en-US"/>
          </a:p>
        </p:txBody>
      </p:sp>
    </p:spTree>
    <p:extLst>
      <p:ext uri="{BB962C8B-B14F-4D97-AF65-F5344CB8AC3E}">
        <p14:creationId xmlns:p14="http://schemas.microsoft.com/office/powerpoint/2010/main" val="1895731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D37A2-1321-5F24-A671-0F7C177410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DA3F75-4E40-6426-4635-689E64CC0B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3DB018-D6AC-BA84-0B62-CD56156A419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D56A72-DA72-CAD8-ADDB-ED32BC6E02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9D30C6-DBFC-9E67-0235-04405A42EA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FE0DE9-9270-20F7-AD4A-158DAD66640D}"/>
              </a:ext>
            </a:extLst>
          </p:cNvPr>
          <p:cNvSpPr>
            <a:spLocks noGrp="1"/>
          </p:cNvSpPr>
          <p:nvPr>
            <p:ph type="dt" sz="half" idx="10"/>
          </p:nvPr>
        </p:nvSpPr>
        <p:spPr/>
        <p:txBody>
          <a:bodyPr/>
          <a:lstStyle/>
          <a:p>
            <a:fld id="{D221F7A9-14EC-6C44-A61C-84A2CDD1569B}" type="datetimeFigureOut">
              <a:rPr lang="en-US" smtClean="0"/>
              <a:t>10/19/22</a:t>
            </a:fld>
            <a:endParaRPr lang="en-US"/>
          </a:p>
        </p:txBody>
      </p:sp>
      <p:sp>
        <p:nvSpPr>
          <p:cNvPr id="8" name="Footer Placeholder 7">
            <a:extLst>
              <a:ext uri="{FF2B5EF4-FFF2-40B4-BE49-F238E27FC236}">
                <a16:creationId xmlns:a16="http://schemas.microsoft.com/office/drawing/2014/main" id="{9F7F47BE-627D-32F8-414B-C654566D15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606897F-52CA-2520-D0EA-7C78A0A7A618}"/>
              </a:ext>
            </a:extLst>
          </p:cNvPr>
          <p:cNvSpPr>
            <a:spLocks noGrp="1"/>
          </p:cNvSpPr>
          <p:nvPr>
            <p:ph type="sldNum" sz="quarter" idx="12"/>
          </p:nvPr>
        </p:nvSpPr>
        <p:spPr/>
        <p:txBody>
          <a:bodyPr/>
          <a:lstStyle/>
          <a:p>
            <a:fld id="{854901EE-A0E4-404F-BC3F-438D40FEA980}" type="slidenum">
              <a:rPr lang="en-US" smtClean="0"/>
              <a:t>‹#›</a:t>
            </a:fld>
            <a:endParaRPr lang="en-US"/>
          </a:p>
        </p:txBody>
      </p:sp>
    </p:spTree>
    <p:extLst>
      <p:ext uri="{BB962C8B-B14F-4D97-AF65-F5344CB8AC3E}">
        <p14:creationId xmlns:p14="http://schemas.microsoft.com/office/powerpoint/2010/main" val="1741139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2A88-4BDC-9FE6-1126-86CD99E261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DB3C65-9905-4542-7BA1-50022DFEC8E9}"/>
              </a:ext>
            </a:extLst>
          </p:cNvPr>
          <p:cNvSpPr>
            <a:spLocks noGrp="1"/>
          </p:cNvSpPr>
          <p:nvPr>
            <p:ph type="dt" sz="half" idx="10"/>
          </p:nvPr>
        </p:nvSpPr>
        <p:spPr/>
        <p:txBody>
          <a:bodyPr/>
          <a:lstStyle/>
          <a:p>
            <a:fld id="{D221F7A9-14EC-6C44-A61C-84A2CDD1569B}" type="datetimeFigureOut">
              <a:rPr lang="en-US" smtClean="0"/>
              <a:t>10/19/22</a:t>
            </a:fld>
            <a:endParaRPr lang="en-US"/>
          </a:p>
        </p:txBody>
      </p:sp>
      <p:sp>
        <p:nvSpPr>
          <p:cNvPr id="4" name="Footer Placeholder 3">
            <a:extLst>
              <a:ext uri="{FF2B5EF4-FFF2-40B4-BE49-F238E27FC236}">
                <a16:creationId xmlns:a16="http://schemas.microsoft.com/office/drawing/2014/main" id="{AA136713-1DA6-F89A-3301-EC0A6CB992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17326D-9FCD-C5A2-EC4F-F79A8B7F5243}"/>
              </a:ext>
            </a:extLst>
          </p:cNvPr>
          <p:cNvSpPr>
            <a:spLocks noGrp="1"/>
          </p:cNvSpPr>
          <p:nvPr>
            <p:ph type="sldNum" sz="quarter" idx="12"/>
          </p:nvPr>
        </p:nvSpPr>
        <p:spPr/>
        <p:txBody>
          <a:bodyPr/>
          <a:lstStyle/>
          <a:p>
            <a:fld id="{854901EE-A0E4-404F-BC3F-438D40FEA980}" type="slidenum">
              <a:rPr lang="en-US" smtClean="0"/>
              <a:t>‹#›</a:t>
            </a:fld>
            <a:endParaRPr lang="en-US"/>
          </a:p>
        </p:txBody>
      </p:sp>
    </p:spTree>
    <p:extLst>
      <p:ext uri="{BB962C8B-B14F-4D97-AF65-F5344CB8AC3E}">
        <p14:creationId xmlns:p14="http://schemas.microsoft.com/office/powerpoint/2010/main" val="93099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B736C1-DB0D-E626-999D-9743E996B30F}"/>
              </a:ext>
            </a:extLst>
          </p:cNvPr>
          <p:cNvSpPr>
            <a:spLocks noGrp="1"/>
          </p:cNvSpPr>
          <p:nvPr>
            <p:ph type="dt" sz="half" idx="10"/>
          </p:nvPr>
        </p:nvSpPr>
        <p:spPr/>
        <p:txBody>
          <a:bodyPr/>
          <a:lstStyle/>
          <a:p>
            <a:fld id="{D221F7A9-14EC-6C44-A61C-84A2CDD1569B}" type="datetimeFigureOut">
              <a:rPr lang="en-US" smtClean="0"/>
              <a:t>10/19/22</a:t>
            </a:fld>
            <a:endParaRPr lang="en-US"/>
          </a:p>
        </p:txBody>
      </p:sp>
      <p:sp>
        <p:nvSpPr>
          <p:cNvPr id="3" name="Footer Placeholder 2">
            <a:extLst>
              <a:ext uri="{FF2B5EF4-FFF2-40B4-BE49-F238E27FC236}">
                <a16:creationId xmlns:a16="http://schemas.microsoft.com/office/drawing/2014/main" id="{D98076ED-15BF-C948-C74C-37BE3E71C4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A448A1-B620-838D-3703-CEB06F1125A9}"/>
              </a:ext>
            </a:extLst>
          </p:cNvPr>
          <p:cNvSpPr>
            <a:spLocks noGrp="1"/>
          </p:cNvSpPr>
          <p:nvPr>
            <p:ph type="sldNum" sz="quarter" idx="12"/>
          </p:nvPr>
        </p:nvSpPr>
        <p:spPr/>
        <p:txBody>
          <a:bodyPr/>
          <a:lstStyle/>
          <a:p>
            <a:fld id="{854901EE-A0E4-404F-BC3F-438D40FEA980}" type="slidenum">
              <a:rPr lang="en-US" smtClean="0"/>
              <a:t>‹#›</a:t>
            </a:fld>
            <a:endParaRPr lang="en-US"/>
          </a:p>
        </p:txBody>
      </p:sp>
    </p:spTree>
    <p:extLst>
      <p:ext uri="{BB962C8B-B14F-4D97-AF65-F5344CB8AC3E}">
        <p14:creationId xmlns:p14="http://schemas.microsoft.com/office/powerpoint/2010/main" val="1161292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79A77-B5D7-76BB-CEC6-EBFFBE3B04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0097D3-EF01-1517-5DBA-C4B04FD6A7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6CE114-A282-D2D9-ED7C-4EBD98F4F0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495040-1F83-5D26-4F63-AAAEF2F51D04}"/>
              </a:ext>
            </a:extLst>
          </p:cNvPr>
          <p:cNvSpPr>
            <a:spLocks noGrp="1"/>
          </p:cNvSpPr>
          <p:nvPr>
            <p:ph type="dt" sz="half" idx="10"/>
          </p:nvPr>
        </p:nvSpPr>
        <p:spPr/>
        <p:txBody>
          <a:bodyPr/>
          <a:lstStyle/>
          <a:p>
            <a:fld id="{D221F7A9-14EC-6C44-A61C-84A2CDD1569B}" type="datetimeFigureOut">
              <a:rPr lang="en-US" smtClean="0"/>
              <a:t>10/19/22</a:t>
            </a:fld>
            <a:endParaRPr lang="en-US"/>
          </a:p>
        </p:txBody>
      </p:sp>
      <p:sp>
        <p:nvSpPr>
          <p:cNvPr id="6" name="Footer Placeholder 5">
            <a:extLst>
              <a:ext uri="{FF2B5EF4-FFF2-40B4-BE49-F238E27FC236}">
                <a16:creationId xmlns:a16="http://schemas.microsoft.com/office/drawing/2014/main" id="{3001CD5E-964F-616A-F68A-CB7CD93637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D1CADF-7DA0-EE7D-D64E-1A58B6FA060D}"/>
              </a:ext>
            </a:extLst>
          </p:cNvPr>
          <p:cNvSpPr>
            <a:spLocks noGrp="1"/>
          </p:cNvSpPr>
          <p:nvPr>
            <p:ph type="sldNum" sz="quarter" idx="12"/>
          </p:nvPr>
        </p:nvSpPr>
        <p:spPr/>
        <p:txBody>
          <a:bodyPr/>
          <a:lstStyle/>
          <a:p>
            <a:fld id="{854901EE-A0E4-404F-BC3F-438D40FEA980}" type="slidenum">
              <a:rPr lang="en-US" smtClean="0"/>
              <a:t>‹#›</a:t>
            </a:fld>
            <a:endParaRPr lang="en-US"/>
          </a:p>
        </p:txBody>
      </p:sp>
    </p:spTree>
    <p:extLst>
      <p:ext uri="{BB962C8B-B14F-4D97-AF65-F5344CB8AC3E}">
        <p14:creationId xmlns:p14="http://schemas.microsoft.com/office/powerpoint/2010/main" val="91691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E39A9-B6F2-E7C6-3404-237F8BBC05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96B01E-53A4-1975-7A47-87B2D78EEB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2BF62FE-29C6-95A7-BD97-81088BEF9C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13CC2A-034C-7F12-4ADA-4AE489EFAB78}"/>
              </a:ext>
            </a:extLst>
          </p:cNvPr>
          <p:cNvSpPr>
            <a:spLocks noGrp="1"/>
          </p:cNvSpPr>
          <p:nvPr>
            <p:ph type="dt" sz="half" idx="10"/>
          </p:nvPr>
        </p:nvSpPr>
        <p:spPr/>
        <p:txBody>
          <a:bodyPr/>
          <a:lstStyle/>
          <a:p>
            <a:fld id="{D221F7A9-14EC-6C44-A61C-84A2CDD1569B}" type="datetimeFigureOut">
              <a:rPr lang="en-US" smtClean="0"/>
              <a:t>10/19/22</a:t>
            </a:fld>
            <a:endParaRPr lang="en-US"/>
          </a:p>
        </p:txBody>
      </p:sp>
      <p:sp>
        <p:nvSpPr>
          <p:cNvPr id="6" name="Footer Placeholder 5">
            <a:extLst>
              <a:ext uri="{FF2B5EF4-FFF2-40B4-BE49-F238E27FC236}">
                <a16:creationId xmlns:a16="http://schemas.microsoft.com/office/drawing/2014/main" id="{FC8A3BF9-7D38-D3C7-E661-F32E17DAC9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730683-23FC-C895-4D59-0BD1E583D5DA}"/>
              </a:ext>
            </a:extLst>
          </p:cNvPr>
          <p:cNvSpPr>
            <a:spLocks noGrp="1"/>
          </p:cNvSpPr>
          <p:nvPr>
            <p:ph type="sldNum" sz="quarter" idx="12"/>
          </p:nvPr>
        </p:nvSpPr>
        <p:spPr/>
        <p:txBody>
          <a:bodyPr/>
          <a:lstStyle/>
          <a:p>
            <a:fld id="{854901EE-A0E4-404F-BC3F-438D40FEA980}" type="slidenum">
              <a:rPr lang="en-US" smtClean="0"/>
              <a:t>‹#›</a:t>
            </a:fld>
            <a:endParaRPr lang="en-US"/>
          </a:p>
        </p:txBody>
      </p:sp>
    </p:spTree>
    <p:extLst>
      <p:ext uri="{BB962C8B-B14F-4D97-AF65-F5344CB8AC3E}">
        <p14:creationId xmlns:p14="http://schemas.microsoft.com/office/powerpoint/2010/main" val="3015590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9B394F-FE49-A192-DD82-56B39EC823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9DFF21-16DD-2FFA-8D19-B3017AED17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581681-ABF4-0938-557D-AF8E45B100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21F7A9-14EC-6C44-A61C-84A2CDD1569B}" type="datetimeFigureOut">
              <a:rPr lang="en-US" smtClean="0"/>
              <a:t>10/19/22</a:t>
            </a:fld>
            <a:endParaRPr lang="en-US"/>
          </a:p>
        </p:txBody>
      </p:sp>
      <p:sp>
        <p:nvSpPr>
          <p:cNvPr id="5" name="Footer Placeholder 4">
            <a:extLst>
              <a:ext uri="{FF2B5EF4-FFF2-40B4-BE49-F238E27FC236}">
                <a16:creationId xmlns:a16="http://schemas.microsoft.com/office/drawing/2014/main" id="{438FE796-946F-7835-75D5-7EB53EC85B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70CF39-5C96-4AF2-3EC1-F2BEF20A16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4901EE-A0E4-404F-BC3F-438D40FEA980}" type="slidenum">
              <a:rPr lang="en-US" smtClean="0"/>
              <a:t>‹#›</a:t>
            </a:fld>
            <a:endParaRPr lang="en-US"/>
          </a:p>
        </p:txBody>
      </p:sp>
    </p:spTree>
    <p:extLst>
      <p:ext uri="{BB962C8B-B14F-4D97-AF65-F5344CB8AC3E}">
        <p14:creationId xmlns:p14="http://schemas.microsoft.com/office/powerpoint/2010/main" val="1542187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6.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1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customXml" Target="../ink/ink2.xml"/><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customXml" Target="../ink/ink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F15A0-FE89-46CA-1811-F13C4DF6DA9C}"/>
              </a:ext>
            </a:extLst>
          </p:cNvPr>
          <p:cNvSpPr>
            <a:spLocks noGrp="1"/>
          </p:cNvSpPr>
          <p:nvPr>
            <p:ph type="ctrTitle"/>
          </p:nvPr>
        </p:nvSpPr>
        <p:spPr>
          <a:xfrm>
            <a:off x="1524000" y="2832258"/>
            <a:ext cx="9144000" cy="1193483"/>
          </a:xfrm>
        </p:spPr>
        <p:txBody>
          <a:bodyPr/>
          <a:lstStyle/>
          <a:p>
            <a:r>
              <a:rPr lang="en-US" dirty="0"/>
              <a:t>Explainable AI</a:t>
            </a:r>
          </a:p>
        </p:txBody>
      </p:sp>
    </p:spTree>
    <p:extLst>
      <p:ext uri="{BB962C8B-B14F-4D97-AF65-F5344CB8AC3E}">
        <p14:creationId xmlns:p14="http://schemas.microsoft.com/office/powerpoint/2010/main" val="1717288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A3D9F52-666A-3E7C-6181-112666E1D471}"/>
              </a:ext>
            </a:extLst>
          </p:cNvPr>
          <p:cNvSpPr>
            <a:spLocks noGrp="1"/>
          </p:cNvSpPr>
          <p:nvPr>
            <p:ph type="title"/>
          </p:nvPr>
        </p:nvSpPr>
        <p:spPr>
          <a:xfrm>
            <a:off x="838200" y="365125"/>
            <a:ext cx="10515600" cy="823595"/>
          </a:xfrm>
        </p:spPr>
        <p:txBody>
          <a:bodyPr>
            <a:normAutofit/>
          </a:bodyPr>
          <a:lstStyle/>
          <a:p>
            <a:r>
              <a:rPr lang="en-US" dirty="0"/>
              <a:t>Digging deep</a:t>
            </a:r>
          </a:p>
        </p:txBody>
      </p:sp>
      <p:pic>
        <p:nvPicPr>
          <p:cNvPr id="2" name="Picture 1">
            <a:extLst>
              <a:ext uri="{FF2B5EF4-FFF2-40B4-BE49-F238E27FC236}">
                <a16:creationId xmlns:a16="http://schemas.microsoft.com/office/drawing/2014/main" id="{E59B7AE3-6683-528F-A2D9-C943A0174D8F}"/>
              </a:ext>
            </a:extLst>
          </p:cNvPr>
          <p:cNvPicPr>
            <a:picLocks noChangeAspect="1"/>
          </p:cNvPicPr>
          <p:nvPr/>
        </p:nvPicPr>
        <p:blipFill rotWithShape="1">
          <a:blip r:embed="rId2"/>
          <a:srcRect l="14030" b="11750"/>
          <a:stretch/>
        </p:blipFill>
        <p:spPr>
          <a:xfrm>
            <a:off x="2606563" y="1646340"/>
            <a:ext cx="6681952" cy="3146378"/>
          </a:xfrm>
          <a:prstGeom prst="rect">
            <a:avLst/>
          </a:prstGeom>
        </p:spPr>
      </p:pic>
      <p:pic>
        <p:nvPicPr>
          <p:cNvPr id="6146" name="Picture 2" descr="data visualization - Plot two-dimensional Gaussian density function in  MATLAB - Cross Validated">
            <a:extLst>
              <a:ext uri="{FF2B5EF4-FFF2-40B4-BE49-F238E27FC236}">
                <a16:creationId xmlns:a16="http://schemas.microsoft.com/office/drawing/2014/main" id="{AB044F93-853C-1634-F0E1-34A1EB4A30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0226" y="3611988"/>
            <a:ext cx="3397470" cy="2548103"/>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83935BE8-81F3-CB5D-D8AE-2B5B562A6581}"/>
              </a:ext>
            </a:extLst>
          </p:cNvPr>
          <p:cNvCxnSpPr>
            <a:cxnSpLocks/>
          </p:cNvCxnSpPr>
          <p:nvPr/>
        </p:nvCxnSpPr>
        <p:spPr>
          <a:xfrm>
            <a:off x="7735612" y="3611988"/>
            <a:ext cx="504496" cy="3293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83F0E57-42D9-1AAE-6364-79382F8EB46A}"/>
              </a:ext>
            </a:extLst>
          </p:cNvPr>
          <p:cNvSpPr txBox="1"/>
          <p:nvPr/>
        </p:nvSpPr>
        <p:spPr>
          <a:xfrm>
            <a:off x="8095378" y="3611988"/>
            <a:ext cx="1337867" cy="307777"/>
          </a:xfrm>
          <a:prstGeom prst="rect">
            <a:avLst/>
          </a:prstGeom>
          <a:noFill/>
        </p:spPr>
        <p:txBody>
          <a:bodyPr wrap="none" rtlCol="0">
            <a:spAutoFit/>
          </a:bodyPr>
          <a:lstStyle/>
          <a:p>
            <a:r>
              <a:rPr lang="en-US" sz="1400" dirty="0"/>
              <a:t>Gaussian kernel</a:t>
            </a:r>
          </a:p>
        </p:txBody>
      </p:sp>
      <p:pic>
        <p:nvPicPr>
          <p:cNvPr id="8" name="Picture 7">
            <a:extLst>
              <a:ext uri="{FF2B5EF4-FFF2-40B4-BE49-F238E27FC236}">
                <a16:creationId xmlns:a16="http://schemas.microsoft.com/office/drawing/2014/main" id="{260A116F-5CF5-F2A6-B95F-BAF1F56AEDC7}"/>
              </a:ext>
            </a:extLst>
          </p:cNvPr>
          <p:cNvPicPr>
            <a:picLocks noChangeAspect="1"/>
          </p:cNvPicPr>
          <p:nvPr/>
        </p:nvPicPr>
        <p:blipFill rotWithShape="1">
          <a:blip r:embed="rId2"/>
          <a:srcRect l="3101" t="89490" r="57775" b="1874"/>
          <a:stretch/>
        </p:blipFill>
        <p:spPr>
          <a:xfrm>
            <a:off x="1267950" y="4361793"/>
            <a:ext cx="2387765" cy="241738"/>
          </a:xfrm>
          <a:prstGeom prst="rect">
            <a:avLst/>
          </a:prstGeom>
        </p:spPr>
      </p:pic>
    </p:spTree>
    <p:extLst>
      <p:ext uri="{BB962C8B-B14F-4D97-AF65-F5344CB8AC3E}">
        <p14:creationId xmlns:p14="http://schemas.microsoft.com/office/powerpoint/2010/main" val="3409180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01C277-CC85-B9A9-0968-D505AC735142}"/>
              </a:ext>
            </a:extLst>
          </p:cNvPr>
          <p:cNvPicPr>
            <a:picLocks noChangeAspect="1"/>
          </p:cNvPicPr>
          <p:nvPr/>
        </p:nvPicPr>
        <p:blipFill>
          <a:blip r:embed="rId2"/>
          <a:stretch>
            <a:fillRect/>
          </a:stretch>
        </p:blipFill>
        <p:spPr>
          <a:xfrm>
            <a:off x="451602" y="1588397"/>
            <a:ext cx="4836510" cy="1152093"/>
          </a:xfrm>
          <a:prstGeom prst="rect">
            <a:avLst/>
          </a:prstGeom>
        </p:spPr>
      </p:pic>
      <p:sp>
        <p:nvSpPr>
          <p:cNvPr id="6" name="TextBox 5">
            <a:extLst>
              <a:ext uri="{FF2B5EF4-FFF2-40B4-BE49-F238E27FC236}">
                <a16:creationId xmlns:a16="http://schemas.microsoft.com/office/drawing/2014/main" id="{9A567A01-2E31-723B-9E34-307361671F8C}"/>
              </a:ext>
            </a:extLst>
          </p:cNvPr>
          <p:cNvSpPr txBox="1"/>
          <p:nvPr/>
        </p:nvSpPr>
        <p:spPr>
          <a:xfrm>
            <a:off x="838200" y="1302600"/>
            <a:ext cx="3494803" cy="369332"/>
          </a:xfrm>
          <a:prstGeom prst="rect">
            <a:avLst/>
          </a:prstGeom>
          <a:noFill/>
        </p:spPr>
        <p:txBody>
          <a:bodyPr wrap="none" rtlCol="0">
            <a:spAutoFit/>
          </a:bodyPr>
          <a:lstStyle/>
          <a:p>
            <a:r>
              <a:rPr lang="en-US" dirty="0"/>
              <a:t>How to calculate this loss function?</a:t>
            </a:r>
          </a:p>
        </p:txBody>
      </p:sp>
      <p:pic>
        <p:nvPicPr>
          <p:cNvPr id="8" name="Picture 7">
            <a:extLst>
              <a:ext uri="{FF2B5EF4-FFF2-40B4-BE49-F238E27FC236}">
                <a16:creationId xmlns:a16="http://schemas.microsoft.com/office/drawing/2014/main" id="{9D114009-5E5B-506F-0917-419853FE5EDE}"/>
              </a:ext>
            </a:extLst>
          </p:cNvPr>
          <p:cNvPicPr>
            <a:picLocks noChangeAspect="1"/>
          </p:cNvPicPr>
          <p:nvPr/>
        </p:nvPicPr>
        <p:blipFill rotWithShape="1">
          <a:blip r:embed="rId3"/>
          <a:srcRect t="11087"/>
          <a:stretch/>
        </p:blipFill>
        <p:spPr>
          <a:xfrm>
            <a:off x="4004660" y="3957567"/>
            <a:ext cx="3340100" cy="2484215"/>
          </a:xfrm>
          <a:prstGeom prst="rect">
            <a:avLst/>
          </a:prstGeom>
        </p:spPr>
      </p:pic>
      <p:sp>
        <p:nvSpPr>
          <p:cNvPr id="9" name="TextBox 8">
            <a:extLst>
              <a:ext uri="{FF2B5EF4-FFF2-40B4-BE49-F238E27FC236}">
                <a16:creationId xmlns:a16="http://schemas.microsoft.com/office/drawing/2014/main" id="{579786D0-8BED-EA58-82FC-A057CC414E9F}"/>
              </a:ext>
            </a:extLst>
          </p:cNvPr>
          <p:cNvSpPr txBox="1"/>
          <p:nvPr/>
        </p:nvSpPr>
        <p:spPr>
          <a:xfrm>
            <a:off x="3694107" y="3734031"/>
            <a:ext cx="875304" cy="307777"/>
          </a:xfrm>
          <a:prstGeom prst="rect">
            <a:avLst/>
          </a:prstGeom>
          <a:noFill/>
        </p:spPr>
        <p:txBody>
          <a:bodyPr wrap="none" rtlCol="0">
            <a:spAutoFit/>
          </a:bodyPr>
          <a:lstStyle/>
          <a:p>
            <a:r>
              <a:rPr lang="en-US" sz="1400" dirty="0">
                <a:solidFill>
                  <a:schemeClr val="tx1">
                    <a:lumMod val="65000"/>
                    <a:lumOff val="35000"/>
                  </a:schemeClr>
                </a:solidFill>
              </a:rPr>
              <a:t>Feature 1</a:t>
            </a:r>
          </a:p>
        </p:txBody>
      </p:sp>
      <p:sp>
        <p:nvSpPr>
          <p:cNvPr id="10" name="TextBox 9">
            <a:extLst>
              <a:ext uri="{FF2B5EF4-FFF2-40B4-BE49-F238E27FC236}">
                <a16:creationId xmlns:a16="http://schemas.microsoft.com/office/drawing/2014/main" id="{14746623-9BAB-E4DC-4A48-3A4F8A89DFBE}"/>
              </a:ext>
            </a:extLst>
          </p:cNvPr>
          <p:cNvSpPr txBox="1"/>
          <p:nvPr/>
        </p:nvSpPr>
        <p:spPr>
          <a:xfrm>
            <a:off x="6697756" y="6392990"/>
            <a:ext cx="875304" cy="307777"/>
          </a:xfrm>
          <a:prstGeom prst="rect">
            <a:avLst/>
          </a:prstGeom>
          <a:noFill/>
        </p:spPr>
        <p:txBody>
          <a:bodyPr wrap="none" rtlCol="0">
            <a:spAutoFit/>
          </a:bodyPr>
          <a:lstStyle/>
          <a:p>
            <a:r>
              <a:rPr lang="en-US" sz="1400" dirty="0">
                <a:solidFill>
                  <a:schemeClr val="tx1">
                    <a:lumMod val="65000"/>
                    <a:lumOff val="35000"/>
                  </a:schemeClr>
                </a:solidFill>
              </a:rPr>
              <a:t>Feature 2</a:t>
            </a:r>
          </a:p>
        </p:txBody>
      </p:sp>
      <p:sp>
        <p:nvSpPr>
          <p:cNvPr id="11" name="Title 1">
            <a:extLst>
              <a:ext uri="{FF2B5EF4-FFF2-40B4-BE49-F238E27FC236}">
                <a16:creationId xmlns:a16="http://schemas.microsoft.com/office/drawing/2014/main" id="{43ED5ECE-252D-FB24-682D-F9B06F6474C3}"/>
              </a:ext>
            </a:extLst>
          </p:cNvPr>
          <p:cNvSpPr>
            <a:spLocks noGrp="1"/>
          </p:cNvSpPr>
          <p:nvPr>
            <p:ph type="title"/>
          </p:nvPr>
        </p:nvSpPr>
        <p:spPr>
          <a:xfrm>
            <a:off x="838200" y="365125"/>
            <a:ext cx="10515600" cy="823595"/>
          </a:xfrm>
        </p:spPr>
        <p:txBody>
          <a:bodyPr>
            <a:normAutofit/>
          </a:bodyPr>
          <a:lstStyle/>
          <a:p>
            <a:r>
              <a:rPr lang="en-US" dirty="0"/>
              <a:t>Digging deep</a:t>
            </a:r>
          </a:p>
        </p:txBody>
      </p:sp>
      <p:pic>
        <p:nvPicPr>
          <p:cNvPr id="12" name="Picture 11">
            <a:extLst>
              <a:ext uri="{FF2B5EF4-FFF2-40B4-BE49-F238E27FC236}">
                <a16:creationId xmlns:a16="http://schemas.microsoft.com/office/drawing/2014/main" id="{1B2F1BB7-2C28-70E6-C855-E6508D284941}"/>
              </a:ext>
            </a:extLst>
          </p:cNvPr>
          <p:cNvPicPr>
            <a:picLocks noChangeAspect="1"/>
          </p:cNvPicPr>
          <p:nvPr/>
        </p:nvPicPr>
        <p:blipFill rotWithShape="1">
          <a:blip r:embed="rId4"/>
          <a:srcRect r="4602"/>
          <a:stretch/>
        </p:blipFill>
        <p:spPr>
          <a:xfrm>
            <a:off x="541800" y="3649790"/>
            <a:ext cx="3186360" cy="2743200"/>
          </a:xfrm>
          <a:prstGeom prst="rect">
            <a:avLst/>
          </a:prstGeom>
        </p:spPr>
      </p:pic>
      <p:sp>
        <p:nvSpPr>
          <p:cNvPr id="13" name="TextBox 12">
            <a:extLst>
              <a:ext uri="{FF2B5EF4-FFF2-40B4-BE49-F238E27FC236}">
                <a16:creationId xmlns:a16="http://schemas.microsoft.com/office/drawing/2014/main" id="{D931E389-7392-D328-4BAC-6B973AEC4926}"/>
              </a:ext>
            </a:extLst>
          </p:cNvPr>
          <p:cNvSpPr txBox="1"/>
          <p:nvPr/>
        </p:nvSpPr>
        <p:spPr>
          <a:xfrm>
            <a:off x="265300" y="3429000"/>
            <a:ext cx="875304" cy="307777"/>
          </a:xfrm>
          <a:prstGeom prst="rect">
            <a:avLst/>
          </a:prstGeom>
          <a:noFill/>
        </p:spPr>
        <p:txBody>
          <a:bodyPr wrap="none" rtlCol="0">
            <a:spAutoFit/>
          </a:bodyPr>
          <a:lstStyle/>
          <a:p>
            <a:r>
              <a:rPr lang="en-US" sz="1400" dirty="0">
                <a:solidFill>
                  <a:schemeClr val="tx1">
                    <a:lumMod val="65000"/>
                    <a:lumOff val="35000"/>
                  </a:schemeClr>
                </a:solidFill>
              </a:rPr>
              <a:t>Feature 1</a:t>
            </a:r>
          </a:p>
        </p:txBody>
      </p:sp>
      <p:sp>
        <p:nvSpPr>
          <p:cNvPr id="14" name="TextBox 13">
            <a:extLst>
              <a:ext uri="{FF2B5EF4-FFF2-40B4-BE49-F238E27FC236}">
                <a16:creationId xmlns:a16="http://schemas.microsoft.com/office/drawing/2014/main" id="{5438A953-AA80-9C83-C771-459033AF220E}"/>
              </a:ext>
            </a:extLst>
          </p:cNvPr>
          <p:cNvSpPr txBox="1"/>
          <p:nvPr/>
        </p:nvSpPr>
        <p:spPr>
          <a:xfrm>
            <a:off x="3182126" y="6357541"/>
            <a:ext cx="875304" cy="307777"/>
          </a:xfrm>
          <a:prstGeom prst="rect">
            <a:avLst/>
          </a:prstGeom>
          <a:noFill/>
        </p:spPr>
        <p:txBody>
          <a:bodyPr wrap="none" rtlCol="0">
            <a:spAutoFit/>
          </a:bodyPr>
          <a:lstStyle/>
          <a:p>
            <a:r>
              <a:rPr lang="en-US" sz="1400" dirty="0">
                <a:solidFill>
                  <a:schemeClr val="tx1">
                    <a:lumMod val="65000"/>
                    <a:lumOff val="35000"/>
                  </a:schemeClr>
                </a:solidFill>
              </a:rPr>
              <a:t>Feature 2</a:t>
            </a:r>
          </a:p>
        </p:txBody>
      </p:sp>
      <p:pic>
        <p:nvPicPr>
          <p:cNvPr id="16" name="Picture 15">
            <a:extLst>
              <a:ext uri="{FF2B5EF4-FFF2-40B4-BE49-F238E27FC236}">
                <a16:creationId xmlns:a16="http://schemas.microsoft.com/office/drawing/2014/main" id="{CF408A92-B7F2-064F-DB13-CC4C01EF9CB9}"/>
              </a:ext>
            </a:extLst>
          </p:cNvPr>
          <p:cNvPicPr>
            <a:picLocks noChangeAspect="1"/>
          </p:cNvPicPr>
          <p:nvPr/>
        </p:nvPicPr>
        <p:blipFill>
          <a:blip r:embed="rId5"/>
          <a:stretch>
            <a:fillRect/>
          </a:stretch>
        </p:blipFill>
        <p:spPr>
          <a:xfrm>
            <a:off x="5846733" y="2359572"/>
            <a:ext cx="1650742" cy="1650742"/>
          </a:xfrm>
          <a:prstGeom prst="rect">
            <a:avLst/>
          </a:prstGeom>
        </p:spPr>
      </p:pic>
      <p:pic>
        <p:nvPicPr>
          <p:cNvPr id="18" name="Picture 17">
            <a:extLst>
              <a:ext uri="{FF2B5EF4-FFF2-40B4-BE49-F238E27FC236}">
                <a16:creationId xmlns:a16="http://schemas.microsoft.com/office/drawing/2014/main" id="{82FDF71D-704F-F37D-3264-F995621A5CA9}"/>
              </a:ext>
            </a:extLst>
          </p:cNvPr>
          <p:cNvPicPr>
            <a:picLocks noChangeAspect="1"/>
          </p:cNvPicPr>
          <p:nvPr/>
        </p:nvPicPr>
        <p:blipFill>
          <a:blip r:embed="rId6"/>
          <a:stretch>
            <a:fillRect/>
          </a:stretch>
        </p:blipFill>
        <p:spPr>
          <a:xfrm>
            <a:off x="5096430" y="1207114"/>
            <a:ext cx="948994" cy="953557"/>
          </a:xfrm>
          <a:prstGeom prst="rect">
            <a:avLst/>
          </a:prstGeom>
        </p:spPr>
      </p:pic>
      <p:pic>
        <p:nvPicPr>
          <p:cNvPr id="20" name="Picture 19">
            <a:extLst>
              <a:ext uri="{FF2B5EF4-FFF2-40B4-BE49-F238E27FC236}">
                <a16:creationId xmlns:a16="http://schemas.microsoft.com/office/drawing/2014/main" id="{017DBB98-F6C9-8E5D-D076-6C9E8D49962B}"/>
              </a:ext>
            </a:extLst>
          </p:cNvPr>
          <p:cNvPicPr>
            <a:picLocks noChangeAspect="1"/>
          </p:cNvPicPr>
          <p:nvPr/>
        </p:nvPicPr>
        <p:blipFill>
          <a:blip r:embed="rId7"/>
          <a:stretch>
            <a:fillRect/>
          </a:stretch>
        </p:blipFill>
        <p:spPr>
          <a:xfrm>
            <a:off x="6231234" y="1217624"/>
            <a:ext cx="946233" cy="941832"/>
          </a:xfrm>
          <a:prstGeom prst="rect">
            <a:avLst/>
          </a:prstGeom>
        </p:spPr>
      </p:pic>
      <p:pic>
        <p:nvPicPr>
          <p:cNvPr id="22" name="Picture 21">
            <a:extLst>
              <a:ext uri="{FF2B5EF4-FFF2-40B4-BE49-F238E27FC236}">
                <a16:creationId xmlns:a16="http://schemas.microsoft.com/office/drawing/2014/main" id="{6E4EAE33-1C89-6BDA-6994-FDD5895E2443}"/>
              </a:ext>
            </a:extLst>
          </p:cNvPr>
          <p:cNvPicPr>
            <a:picLocks noChangeAspect="1"/>
          </p:cNvPicPr>
          <p:nvPr/>
        </p:nvPicPr>
        <p:blipFill>
          <a:blip r:embed="rId8"/>
          <a:stretch>
            <a:fillRect/>
          </a:stretch>
        </p:blipFill>
        <p:spPr>
          <a:xfrm>
            <a:off x="7441673" y="1189230"/>
            <a:ext cx="944580" cy="944580"/>
          </a:xfrm>
          <a:prstGeom prst="rect">
            <a:avLst/>
          </a:prstGeom>
        </p:spPr>
      </p:pic>
      <p:cxnSp>
        <p:nvCxnSpPr>
          <p:cNvPr id="24" name="Straight Connector 23">
            <a:extLst>
              <a:ext uri="{FF2B5EF4-FFF2-40B4-BE49-F238E27FC236}">
                <a16:creationId xmlns:a16="http://schemas.microsoft.com/office/drawing/2014/main" id="{369F9020-2AE1-6470-B4EB-857D7B2BE982}"/>
              </a:ext>
            </a:extLst>
          </p:cNvPr>
          <p:cNvCxnSpPr>
            <a:cxnSpLocks/>
            <a:stCxn id="16" idx="0"/>
            <a:endCxn id="18" idx="2"/>
          </p:cNvCxnSpPr>
          <p:nvPr/>
        </p:nvCxnSpPr>
        <p:spPr>
          <a:xfrm flipH="1" flipV="1">
            <a:off x="5570927" y="2160671"/>
            <a:ext cx="1101177" cy="19890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Straight Connector 24">
            <a:extLst>
              <a:ext uri="{FF2B5EF4-FFF2-40B4-BE49-F238E27FC236}">
                <a16:creationId xmlns:a16="http://schemas.microsoft.com/office/drawing/2014/main" id="{471365C8-03FE-0201-8B7A-8DFEBB063158}"/>
              </a:ext>
            </a:extLst>
          </p:cNvPr>
          <p:cNvCxnSpPr>
            <a:cxnSpLocks/>
            <a:stCxn id="16" idx="0"/>
            <a:endCxn id="20" idx="2"/>
          </p:cNvCxnSpPr>
          <p:nvPr/>
        </p:nvCxnSpPr>
        <p:spPr>
          <a:xfrm flipV="1">
            <a:off x="6672104" y="2159456"/>
            <a:ext cx="32247" cy="200116"/>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8" name="Straight Connector 27">
            <a:extLst>
              <a:ext uri="{FF2B5EF4-FFF2-40B4-BE49-F238E27FC236}">
                <a16:creationId xmlns:a16="http://schemas.microsoft.com/office/drawing/2014/main" id="{E689192B-9268-74D7-FFB3-0E3AA23458F1}"/>
              </a:ext>
            </a:extLst>
          </p:cNvPr>
          <p:cNvCxnSpPr>
            <a:cxnSpLocks/>
            <a:stCxn id="16" idx="0"/>
            <a:endCxn id="22" idx="2"/>
          </p:cNvCxnSpPr>
          <p:nvPr/>
        </p:nvCxnSpPr>
        <p:spPr>
          <a:xfrm flipV="1">
            <a:off x="6672104" y="2133810"/>
            <a:ext cx="1241859" cy="22576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38" name="Picture 37">
            <a:extLst>
              <a:ext uri="{FF2B5EF4-FFF2-40B4-BE49-F238E27FC236}">
                <a16:creationId xmlns:a16="http://schemas.microsoft.com/office/drawing/2014/main" id="{1FC1042E-FF23-060E-01DB-6EF61C6EB73C}"/>
              </a:ext>
            </a:extLst>
          </p:cNvPr>
          <p:cNvPicPr>
            <a:picLocks noChangeAspect="1"/>
          </p:cNvPicPr>
          <p:nvPr/>
        </p:nvPicPr>
        <p:blipFill>
          <a:blip r:embed="rId9"/>
          <a:stretch>
            <a:fillRect/>
          </a:stretch>
        </p:blipFill>
        <p:spPr>
          <a:xfrm>
            <a:off x="9015140" y="900530"/>
            <a:ext cx="2644688" cy="1173471"/>
          </a:xfrm>
          <a:prstGeom prst="rect">
            <a:avLst/>
          </a:prstGeom>
        </p:spPr>
      </p:pic>
      <p:pic>
        <p:nvPicPr>
          <p:cNvPr id="44" name="Picture 43">
            <a:extLst>
              <a:ext uri="{FF2B5EF4-FFF2-40B4-BE49-F238E27FC236}">
                <a16:creationId xmlns:a16="http://schemas.microsoft.com/office/drawing/2014/main" id="{A36803FE-9765-E0CE-5CFD-469DA84A3FC3}"/>
              </a:ext>
            </a:extLst>
          </p:cNvPr>
          <p:cNvPicPr>
            <a:picLocks noChangeAspect="1"/>
          </p:cNvPicPr>
          <p:nvPr/>
        </p:nvPicPr>
        <p:blipFill>
          <a:blip r:embed="rId10"/>
          <a:stretch>
            <a:fillRect/>
          </a:stretch>
        </p:blipFill>
        <p:spPr>
          <a:xfrm>
            <a:off x="7882719" y="3908775"/>
            <a:ext cx="3088839" cy="2484215"/>
          </a:xfrm>
          <a:prstGeom prst="rect">
            <a:avLst/>
          </a:prstGeom>
        </p:spPr>
      </p:pic>
      <p:pic>
        <p:nvPicPr>
          <p:cNvPr id="45" name="Picture 2" descr="data visualization - Plot two-dimensional Gaussian density function in  MATLAB - Cross Validated">
            <a:extLst>
              <a:ext uri="{FF2B5EF4-FFF2-40B4-BE49-F238E27FC236}">
                <a16:creationId xmlns:a16="http://schemas.microsoft.com/office/drawing/2014/main" id="{615EB403-AC9C-F365-BD8B-226609C5FA2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98652" y="2246691"/>
            <a:ext cx="2345064" cy="1758798"/>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a:extLst>
              <a:ext uri="{FF2B5EF4-FFF2-40B4-BE49-F238E27FC236}">
                <a16:creationId xmlns:a16="http://schemas.microsoft.com/office/drawing/2014/main" id="{82EC15D0-689F-FEA5-2A87-14A789CCCEE9}"/>
              </a:ext>
            </a:extLst>
          </p:cNvPr>
          <p:cNvPicPr>
            <a:picLocks noChangeAspect="1"/>
          </p:cNvPicPr>
          <p:nvPr/>
        </p:nvPicPr>
        <p:blipFill>
          <a:blip r:embed="rId12"/>
          <a:stretch>
            <a:fillRect/>
          </a:stretch>
        </p:blipFill>
        <p:spPr>
          <a:xfrm>
            <a:off x="634686" y="2706242"/>
            <a:ext cx="4470341" cy="619268"/>
          </a:xfrm>
          <a:prstGeom prst="rect">
            <a:avLst/>
          </a:prstGeom>
        </p:spPr>
      </p:pic>
      <p:sp>
        <p:nvSpPr>
          <p:cNvPr id="48" name="Oval 47">
            <a:extLst>
              <a:ext uri="{FF2B5EF4-FFF2-40B4-BE49-F238E27FC236}">
                <a16:creationId xmlns:a16="http://schemas.microsoft.com/office/drawing/2014/main" id="{D3A9C8AE-C4CB-1E67-8EA8-87401ABAFB53}"/>
              </a:ext>
            </a:extLst>
          </p:cNvPr>
          <p:cNvSpPr/>
          <p:nvPr/>
        </p:nvSpPr>
        <p:spPr>
          <a:xfrm>
            <a:off x="1914263" y="4616669"/>
            <a:ext cx="220717" cy="220790"/>
          </a:xfrm>
          <a:prstGeom prst="ellipse">
            <a:avLst/>
          </a:prstGeom>
          <a:solidFill>
            <a:srgbClr val="8E67FF"/>
          </a:solidFill>
          <a:ln>
            <a:solidFill>
              <a:srgbClr val="8E6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37FC379-B2DF-1B73-634F-6235654AB21D}"/>
              </a:ext>
            </a:extLst>
          </p:cNvPr>
          <p:cNvSpPr/>
          <p:nvPr/>
        </p:nvSpPr>
        <p:spPr>
          <a:xfrm>
            <a:off x="8040590" y="5818445"/>
            <a:ext cx="275851" cy="26563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DE0850FF-A150-64F8-5B82-A42445B1E4C8}"/>
              </a:ext>
            </a:extLst>
          </p:cNvPr>
          <p:cNvSpPr txBox="1"/>
          <p:nvPr/>
        </p:nvSpPr>
        <p:spPr>
          <a:xfrm>
            <a:off x="7670374" y="3599865"/>
            <a:ext cx="875304" cy="307777"/>
          </a:xfrm>
          <a:prstGeom prst="rect">
            <a:avLst/>
          </a:prstGeom>
          <a:noFill/>
        </p:spPr>
        <p:txBody>
          <a:bodyPr wrap="none" rtlCol="0">
            <a:spAutoFit/>
          </a:bodyPr>
          <a:lstStyle/>
          <a:p>
            <a:r>
              <a:rPr lang="en-US" sz="1400" dirty="0">
                <a:solidFill>
                  <a:schemeClr val="tx1">
                    <a:lumMod val="65000"/>
                    <a:lumOff val="35000"/>
                  </a:schemeClr>
                </a:solidFill>
              </a:rPr>
              <a:t>Feature 1</a:t>
            </a:r>
          </a:p>
        </p:txBody>
      </p:sp>
      <p:sp>
        <p:nvSpPr>
          <p:cNvPr id="51" name="TextBox 50">
            <a:extLst>
              <a:ext uri="{FF2B5EF4-FFF2-40B4-BE49-F238E27FC236}">
                <a16:creationId xmlns:a16="http://schemas.microsoft.com/office/drawing/2014/main" id="{7DE0125C-4D20-E3CA-3449-820075F26169}"/>
              </a:ext>
            </a:extLst>
          </p:cNvPr>
          <p:cNvSpPr txBox="1"/>
          <p:nvPr/>
        </p:nvSpPr>
        <p:spPr>
          <a:xfrm>
            <a:off x="10506064" y="6392989"/>
            <a:ext cx="875304" cy="307777"/>
          </a:xfrm>
          <a:prstGeom prst="rect">
            <a:avLst/>
          </a:prstGeom>
          <a:noFill/>
        </p:spPr>
        <p:txBody>
          <a:bodyPr wrap="none" rtlCol="0">
            <a:spAutoFit/>
          </a:bodyPr>
          <a:lstStyle/>
          <a:p>
            <a:r>
              <a:rPr lang="en-US" sz="1400" dirty="0">
                <a:solidFill>
                  <a:schemeClr val="tx1">
                    <a:lumMod val="65000"/>
                    <a:lumOff val="35000"/>
                  </a:schemeClr>
                </a:solidFill>
              </a:rPr>
              <a:t>Feature 2</a:t>
            </a:r>
          </a:p>
        </p:txBody>
      </p:sp>
      <p:sp>
        <p:nvSpPr>
          <p:cNvPr id="52" name="Rectangle 51">
            <a:extLst>
              <a:ext uri="{FF2B5EF4-FFF2-40B4-BE49-F238E27FC236}">
                <a16:creationId xmlns:a16="http://schemas.microsoft.com/office/drawing/2014/main" id="{50767512-CA82-2FFD-B907-DB21617434AF}"/>
              </a:ext>
            </a:extLst>
          </p:cNvPr>
          <p:cNvSpPr/>
          <p:nvPr/>
        </p:nvSpPr>
        <p:spPr>
          <a:xfrm>
            <a:off x="2695074" y="2740490"/>
            <a:ext cx="606391" cy="4444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8D82A9AE-4135-E6F9-C520-3AFC63435EC5}"/>
              </a:ext>
            </a:extLst>
          </p:cNvPr>
          <p:cNvSpPr/>
          <p:nvPr/>
        </p:nvSpPr>
        <p:spPr>
          <a:xfrm>
            <a:off x="3354439" y="2722524"/>
            <a:ext cx="606391" cy="444453"/>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63591AF5-1893-8CC7-8761-8DA6386889BC}"/>
              </a:ext>
            </a:extLst>
          </p:cNvPr>
          <p:cNvSpPr/>
          <p:nvPr/>
        </p:nvSpPr>
        <p:spPr>
          <a:xfrm>
            <a:off x="4181055" y="2717693"/>
            <a:ext cx="606391" cy="444453"/>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a:extLst>
              <a:ext uri="{FF2B5EF4-FFF2-40B4-BE49-F238E27FC236}">
                <a16:creationId xmlns:a16="http://schemas.microsoft.com/office/drawing/2014/main" id="{6DC4485D-D29B-EDFE-2D29-DB3ABC440F30}"/>
              </a:ext>
            </a:extLst>
          </p:cNvPr>
          <p:cNvCxnSpPr>
            <a:cxnSpLocks/>
          </p:cNvCxnSpPr>
          <p:nvPr/>
        </p:nvCxnSpPr>
        <p:spPr>
          <a:xfrm flipV="1">
            <a:off x="6055049" y="4117968"/>
            <a:ext cx="326500" cy="2109578"/>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77C79476-5527-1F1B-D0BF-C2DEAE5FE6FE}"/>
              </a:ext>
            </a:extLst>
          </p:cNvPr>
          <p:cNvCxnSpPr>
            <a:cxnSpLocks/>
          </p:cNvCxnSpPr>
          <p:nvPr/>
        </p:nvCxnSpPr>
        <p:spPr>
          <a:xfrm flipV="1">
            <a:off x="9941611" y="4120000"/>
            <a:ext cx="326500" cy="2109578"/>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2" name="Freeform 61">
            <a:extLst>
              <a:ext uri="{FF2B5EF4-FFF2-40B4-BE49-F238E27FC236}">
                <a16:creationId xmlns:a16="http://schemas.microsoft.com/office/drawing/2014/main" id="{20598393-ED56-7710-BB91-10B7F4CB17F9}"/>
              </a:ext>
            </a:extLst>
          </p:cNvPr>
          <p:cNvSpPr/>
          <p:nvPr/>
        </p:nvSpPr>
        <p:spPr>
          <a:xfrm>
            <a:off x="4533499" y="654518"/>
            <a:ext cx="904775" cy="1203158"/>
          </a:xfrm>
          <a:custGeom>
            <a:avLst/>
            <a:gdLst>
              <a:gd name="connsiteX0" fmla="*/ 0 w 904775"/>
              <a:gd name="connsiteY0" fmla="*/ 1203158 h 1203158"/>
              <a:gd name="connsiteX1" fmla="*/ 269507 w 904775"/>
              <a:gd name="connsiteY1" fmla="*/ 298383 h 1203158"/>
              <a:gd name="connsiteX2" fmla="*/ 904775 w 904775"/>
              <a:gd name="connsiteY2" fmla="*/ 0 h 1203158"/>
            </a:gdLst>
            <a:ahLst/>
            <a:cxnLst>
              <a:cxn ang="0">
                <a:pos x="connsiteX0" y="connsiteY0"/>
              </a:cxn>
              <a:cxn ang="0">
                <a:pos x="connsiteX1" y="connsiteY1"/>
              </a:cxn>
              <a:cxn ang="0">
                <a:pos x="connsiteX2" y="connsiteY2"/>
              </a:cxn>
            </a:cxnLst>
            <a:rect l="l" t="t" r="r" b="b"/>
            <a:pathLst>
              <a:path w="904775" h="1203158">
                <a:moveTo>
                  <a:pt x="0" y="1203158"/>
                </a:moveTo>
                <a:cubicBezTo>
                  <a:pt x="59355" y="851033"/>
                  <a:pt x="118711" y="498909"/>
                  <a:pt x="269507" y="298383"/>
                </a:cubicBezTo>
                <a:cubicBezTo>
                  <a:pt x="420303" y="97857"/>
                  <a:pt x="662539" y="48928"/>
                  <a:pt x="904775" y="0"/>
                </a:cubicBezTo>
              </a:path>
            </a:pathLst>
          </a:cu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63" name="TextBox 62">
            <a:extLst>
              <a:ext uri="{FF2B5EF4-FFF2-40B4-BE49-F238E27FC236}">
                <a16:creationId xmlns:a16="http://schemas.microsoft.com/office/drawing/2014/main" id="{F6D10CBC-2D42-B2B0-83DD-99A347D889A8}"/>
              </a:ext>
            </a:extLst>
          </p:cNvPr>
          <p:cNvSpPr txBox="1"/>
          <p:nvPr/>
        </p:nvSpPr>
        <p:spPr>
          <a:xfrm>
            <a:off x="5410082" y="430982"/>
            <a:ext cx="2310056" cy="369332"/>
          </a:xfrm>
          <a:prstGeom prst="rect">
            <a:avLst/>
          </a:prstGeom>
          <a:noFill/>
        </p:spPr>
        <p:txBody>
          <a:bodyPr wrap="none" rtlCol="0">
            <a:spAutoFit/>
          </a:bodyPr>
          <a:lstStyle/>
          <a:p>
            <a:r>
              <a:rPr lang="en-US" dirty="0"/>
              <a:t>g= sparce linear model</a:t>
            </a:r>
          </a:p>
        </p:txBody>
      </p:sp>
    </p:spTree>
    <p:extLst>
      <p:ext uri="{BB962C8B-B14F-4D97-AF65-F5344CB8AC3E}">
        <p14:creationId xmlns:p14="http://schemas.microsoft.com/office/powerpoint/2010/main" val="1970324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6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P spid="14" grpId="0"/>
      <p:bldP spid="48" grpId="0" animBg="1"/>
      <p:bldP spid="49" grpId="0" animBg="1"/>
      <p:bldP spid="50" grpId="0"/>
      <p:bldP spid="51" grpId="0"/>
      <p:bldP spid="52" grpId="0" animBg="1"/>
      <p:bldP spid="53" grpId="0" animBg="1"/>
      <p:bldP spid="54" grpId="0" animBg="1"/>
      <p:bldP spid="62" grpId="0" animBg="1"/>
      <p:bldP spid="6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0C42097-B0EA-F877-4C7E-B5F72BDBAEEE}"/>
              </a:ext>
            </a:extLst>
          </p:cNvPr>
          <p:cNvSpPr>
            <a:spLocks noGrp="1"/>
          </p:cNvSpPr>
          <p:nvPr>
            <p:ph type="title"/>
          </p:nvPr>
        </p:nvSpPr>
        <p:spPr>
          <a:xfrm>
            <a:off x="838200" y="365125"/>
            <a:ext cx="10515600" cy="823595"/>
          </a:xfrm>
        </p:spPr>
        <p:txBody>
          <a:bodyPr>
            <a:normAutofit/>
          </a:bodyPr>
          <a:lstStyle/>
          <a:p>
            <a:r>
              <a:rPr lang="en-US" dirty="0"/>
              <a:t>Summary</a:t>
            </a:r>
          </a:p>
        </p:txBody>
      </p:sp>
      <p:sp>
        <p:nvSpPr>
          <p:cNvPr id="11" name="Content Placeholder 2">
            <a:extLst>
              <a:ext uri="{FF2B5EF4-FFF2-40B4-BE49-F238E27FC236}">
                <a16:creationId xmlns:a16="http://schemas.microsoft.com/office/drawing/2014/main" id="{81192A19-5481-844F-BD01-791C7FC757ED}"/>
              </a:ext>
            </a:extLst>
          </p:cNvPr>
          <p:cNvSpPr>
            <a:spLocks noGrp="1"/>
          </p:cNvSpPr>
          <p:nvPr>
            <p:ph idx="1"/>
          </p:nvPr>
        </p:nvSpPr>
        <p:spPr>
          <a:xfrm>
            <a:off x="838200" y="1188720"/>
            <a:ext cx="10515600" cy="4988243"/>
          </a:xfrm>
        </p:spPr>
        <p:txBody>
          <a:bodyPr>
            <a:normAutofit/>
          </a:bodyPr>
          <a:lstStyle/>
          <a:p>
            <a:r>
              <a:rPr lang="en-US" sz="2400" dirty="0"/>
              <a:t>Motivations behind developing LIME</a:t>
            </a:r>
          </a:p>
          <a:p>
            <a:r>
              <a:rPr lang="en-US" sz="2400" dirty="0"/>
              <a:t>Definition of </a:t>
            </a:r>
            <a:r>
              <a:rPr lang="en-US" sz="2400" dirty="0" err="1"/>
              <a:t>explainability</a:t>
            </a:r>
            <a:endParaRPr lang="en-US" sz="2400" dirty="0"/>
          </a:p>
          <a:p>
            <a:r>
              <a:rPr lang="en-US" sz="2400" dirty="0"/>
              <a:t>Desired characteristics of LIME</a:t>
            </a:r>
          </a:p>
          <a:p>
            <a:r>
              <a:rPr lang="en-US" sz="2400" dirty="0"/>
              <a:t>Examples of LIME working with different types of data</a:t>
            </a:r>
          </a:p>
          <a:p>
            <a:r>
              <a:rPr lang="en-US" sz="2400" dirty="0"/>
              <a:t>Local approximation of complex models</a:t>
            </a:r>
          </a:p>
          <a:p>
            <a:r>
              <a:rPr lang="en-US" sz="2400" dirty="0"/>
              <a:t>Developing linear models with optimization </a:t>
            </a:r>
          </a:p>
          <a:p>
            <a:pPr marL="0" indent="0">
              <a:buNone/>
            </a:pPr>
            <a:r>
              <a:rPr lang="en-US" sz="2400" dirty="0"/>
              <a:t> </a:t>
            </a:r>
          </a:p>
          <a:p>
            <a:endParaRPr lang="en-US" sz="2400" dirty="0"/>
          </a:p>
        </p:txBody>
      </p:sp>
    </p:spTree>
    <p:extLst>
      <p:ext uri="{BB962C8B-B14F-4D97-AF65-F5344CB8AC3E}">
        <p14:creationId xmlns:p14="http://schemas.microsoft.com/office/powerpoint/2010/main" val="207086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5446C-9FCC-6715-9366-0D9DFA912E28}"/>
              </a:ext>
            </a:extLst>
          </p:cNvPr>
          <p:cNvSpPr>
            <a:spLocks noGrp="1"/>
          </p:cNvSpPr>
          <p:nvPr>
            <p:ph type="title"/>
          </p:nvPr>
        </p:nvSpPr>
        <p:spPr>
          <a:xfrm>
            <a:off x="838200" y="365125"/>
            <a:ext cx="10515600" cy="823595"/>
          </a:xfrm>
        </p:spPr>
        <p:txBody>
          <a:bodyPr/>
          <a:lstStyle/>
          <a:p>
            <a:r>
              <a:rPr lang="en-US" dirty="0"/>
              <a:t>Grad-CAM (2016)</a:t>
            </a:r>
          </a:p>
        </p:txBody>
      </p:sp>
      <p:pic>
        <p:nvPicPr>
          <p:cNvPr id="4" name="Picture 3" descr="Chart, line chart&#10;&#10;Description automatically generated">
            <a:extLst>
              <a:ext uri="{FF2B5EF4-FFF2-40B4-BE49-F238E27FC236}">
                <a16:creationId xmlns:a16="http://schemas.microsoft.com/office/drawing/2014/main" id="{B4029150-43A9-382B-38BF-9D37AAE8E8B0}"/>
              </a:ext>
            </a:extLst>
          </p:cNvPr>
          <p:cNvPicPr>
            <a:picLocks noChangeAspect="1"/>
          </p:cNvPicPr>
          <p:nvPr/>
        </p:nvPicPr>
        <p:blipFill>
          <a:blip r:embed="rId2"/>
          <a:stretch>
            <a:fillRect/>
          </a:stretch>
        </p:blipFill>
        <p:spPr>
          <a:xfrm>
            <a:off x="294402" y="1680572"/>
            <a:ext cx="5032766" cy="3496855"/>
          </a:xfrm>
          <a:prstGeom prst="rect">
            <a:avLst/>
          </a:prstGeom>
        </p:spPr>
      </p:pic>
      <p:pic>
        <p:nvPicPr>
          <p:cNvPr id="5" name="Picture 2">
            <a:extLst>
              <a:ext uri="{FF2B5EF4-FFF2-40B4-BE49-F238E27FC236}">
                <a16:creationId xmlns:a16="http://schemas.microsoft.com/office/drawing/2014/main" id="{E0796AD3-A7FC-D51F-04D6-9A49F1AC7A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207" b="12937"/>
          <a:stretch/>
        </p:blipFill>
        <p:spPr bwMode="auto">
          <a:xfrm>
            <a:off x="5327168" y="2295592"/>
            <a:ext cx="6636985" cy="226681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193653D-1693-7F9A-B1E5-7FD25AAC8C87}"/>
              </a:ext>
            </a:extLst>
          </p:cNvPr>
          <p:cNvSpPr txBox="1"/>
          <p:nvPr/>
        </p:nvSpPr>
        <p:spPr>
          <a:xfrm>
            <a:off x="7358513" y="5299945"/>
            <a:ext cx="2574294" cy="369332"/>
          </a:xfrm>
          <a:prstGeom prst="rect">
            <a:avLst/>
          </a:prstGeom>
          <a:noFill/>
        </p:spPr>
        <p:txBody>
          <a:bodyPr wrap="none" rtlCol="0">
            <a:spAutoFit/>
          </a:bodyPr>
          <a:lstStyle/>
          <a:p>
            <a:r>
              <a:rPr lang="en-US" dirty="0"/>
              <a:t>Grad-CAM for image data</a:t>
            </a:r>
          </a:p>
        </p:txBody>
      </p:sp>
      <p:sp>
        <p:nvSpPr>
          <p:cNvPr id="7" name="TextBox 6">
            <a:extLst>
              <a:ext uri="{FF2B5EF4-FFF2-40B4-BE49-F238E27FC236}">
                <a16:creationId xmlns:a16="http://schemas.microsoft.com/office/drawing/2014/main" id="{5063B1FF-32E7-AB68-EB3B-625E0B66BB67}"/>
              </a:ext>
            </a:extLst>
          </p:cNvPr>
          <p:cNvSpPr txBox="1"/>
          <p:nvPr/>
        </p:nvSpPr>
        <p:spPr>
          <a:xfrm>
            <a:off x="1060145" y="5299945"/>
            <a:ext cx="3501280" cy="369332"/>
          </a:xfrm>
          <a:prstGeom prst="rect">
            <a:avLst/>
          </a:prstGeom>
          <a:noFill/>
        </p:spPr>
        <p:txBody>
          <a:bodyPr wrap="none" rtlCol="0">
            <a:spAutoFit/>
          </a:bodyPr>
          <a:lstStyle/>
          <a:p>
            <a:r>
              <a:rPr lang="en-US" dirty="0"/>
              <a:t>Grad-CAM for univariate timeseries</a:t>
            </a:r>
          </a:p>
        </p:txBody>
      </p:sp>
    </p:spTree>
    <p:extLst>
      <p:ext uri="{BB962C8B-B14F-4D97-AF65-F5344CB8AC3E}">
        <p14:creationId xmlns:p14="http://schemas.microsoft.com/office/powerpoint/2010/main" val="1433586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1F636FA-5E5E-3E1E-A1F7-F1B89BD5AA39}"/>
              </a:ext>
            </a:extLst>
          </p:cNvPr>
          <p:cNvSpPr>
            <a:spLocks noGrp="1"/>
          </p:cNvSpPr>
          <p:nvPr>
            <p:ph type="title"/>
          </p:nvPr>
        </p:nvSpPr>
        <p:spPr>
          <a:xfrm>
            <a:off x="838200" y="365125"/>
            <a:ext cx="10515600" cy="823595"/>
          </a:xfrm>
        </p:spPr>
        <p:txBody>
          <a:bodyPr>
            <a:normAutofit fontScale="90000"/>
          </a:bodyPr>
          <a:lstStyle/>
          <a:p>
            <a:r>
              <a:rPr lang="en-US" dirty="0"/>
              <a:t>Characterizing decision boundaries in HD (2019)</a:t>
            </a:r>
          </a:p>
        </p:txBody>
      </p:sp>
      <p:pic>
        <p:nvPicPr>
          <p:cNvPr id="5" name="Picture 4">
            <a:extLst>
              <a:ext uri="{FF2B5EF4-FFF2-40B4-BE49-F238E27FC236}">
                <a16:creationId xmlns:a16="http://schemas.microsoft.com/office/drawing/2014/main" id="{FE7A6FA0-837F-AC52-1A0F-2CA5A787D785}"/>
              </a:ext>
            </a:extLst>
          </p:cNvPr>
          <p:cNvPicPr>
            <a:picLocks noChangeAspect="1"/>
          </p:cNvPicPr>
          <p:nvPr/>
        </p:nvPicPr>
        <p:blipFill>
          <a:blip r:embed="rId2"/>
          <a:stretch>
            <a:fillRect/>
          </a:stretch>
        </p:blipFill>
        <p:spPr>
          <a:xfrm>
            <a:off x="3115328" y="1780118"/>
            <a:ext cx="5961343" cy="3297764"/>
          </a:xfrm>
          <a:prstGeom prst="rect">
            <a:avLst/>
          </a:prstGeom>
        </p:spPr>
      </p:pic>
      <p:sp>
        <p:nvSpPr>
          <p:cNvPr id="6" name="TextBox 5">
            <a:extLst>
              <a:ext uri="{FF2B5EF4-FFF2-40B4-BE49-F238E27FC236}">
                <a16:creationId xmlns:a16="http://schemas.microsoft.com/office/drawing/2014/main" id="{21C853AF-1081-DC8B-A4FC-92AC482534C4}"/>
              </a:ext>
            </a:extLst>
          </p:cNvPr>
          <p:cNvSpPr txBox="1"/>
          <p:nvPr/>
        </p:nvSpPr>
        <p:spPr>
          <a:xfrm>
            <a:off x="2688367" y="5273040"/>
            <a:ext cx="6815264" cy="646331"/>
          </a:xfrm>
          <a:prstGeom prst="rect">
            <a:avLst/>
          </a:prstGeom>
          <a:noFill/>
        </p:spPr>
        <p:txBody>
          <a:bodyPr wrap="none" rtlCol="0">
            <a:spAutoFit/>
          </a:bodyPr>
          <a:lstStyle/>
          <a:p>
            <a:pPr marL="285750" indent="-285750">
              <a:buFont typeface="Arial" panose="020B0604020202020204" pitchFamily="34" charset="0"/>
              <a:buChar char="•"/>
            </a:pPr>
            <a:r>
              <a:rPr lang="en-US" dirty="0"/>
              <a:t>Visualizing decision boundaries in HD is not possible</a:t>
            </a:r>
          </a:p>
          <a:p>
            <a:pPr marL="285750" indent="-285750">
              <a:buFont typeface="Arial" panose="020B0604020202020204" pitchFamily="34" charset="0"/>
              <a:buChar char="•"/>
            </a:pPr>
            <a:r>
              <a:rPr lang="en-US" dirty="0"/>
              <a:t>Thus, characterizing the decision boundary in HD could be an option</a:t>
            </a:r>
          </a:p>
        </p:txBody>
      </p:sp>
    </p:spTree>
    <p:extLst>
      <p:ext uri="{BB962C8B-B14F-4D97-AF65-F5344CB8AC3E}">
        <p14:creationId xmlns:p14="http://schemas.microsoft.com/office/powerpoint/2010/main" val="4040481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4A5BBC-C1D4-BF2C-C58F-2A70FB7B994E}"/>
              </a:ext>
            </a:extLst>
          </p:cNvPr>
          <p:cNvPicPr>
            <a:picLocks noChangeAspect="1"/>
          </p:cNvPicPr>
          <p:nvPr/>
        </p:nvPicPr>
        <p:blipFill>
          <a:blip r:embed="rId2"/>
          <a:stretch>
            <a:fillRect/>
          </a:stretch>
        </p:blipFill>
        <p:spPr>
          <a:xfrm>
            <a:off x="2633980" y="3563359"/>
            <a:ext cx="6924040" cy="2287220"/>
          </a:xfrm>
          <a:prstGeom prst="rect">
            <a:avLst/>
          </a:prstGeom>
        </p:spPr>
      </p:pic>
      <p:sp>
        <p:nvSpPr>
          <p:cNvPr id="6" name="Title 1">
            <a:extLst>
              <a:ext uri="{FF2B5EF4-FFF2-40B4-BE49-F238E27FC236}">
                <a16:creationId xmlns:a16="http://schemas.microsoft.com/office/drawing/2014/main" id="{E5412AB9-E2CD-03D3-5D47-B8388F47822A}"/>
              </a:ext>
            </a:extLst>
          </p:cNvPr>
          <p:cNvSpPr>
            <a:spLocks noGrp="1"/>
          </p:cNvSpPr>
          <p:nvPr>
            <p:ph type="title"/>
          </p:nvPr>
        </p:nvSpPr>
        <p:spPr>
          <a:xfrm>
            <a:off x="838200" y="365125"/>
            <a:ext cx="10515600" cy="823595"/>
          </a:xfrm>
        </p:spPr>
        <p:txBody>
          <a:bodyPr>
            <a:normAutofit/>
          </a:bodyPr>
          <a:lstStyle/>
          <a:p>
            <a:r>
              <a:rPr lang="en-US" dirty="0"/>
              <a:t>LIME (2016)</a:t>
            </a:r>
          </a:p>
        </p:txBody>
      </p:sp>
      <p:sp>
        <p:nvSpPr>
          <p:cNvPr id="7" name="TextBox 6">
            <a:extLst>
              <a:ext uri="{FF2B5EF4-FFF2-40B4-BE49-F238E27FC236}">
                <a16:creationId xmlns:a16="http://schemas.microsoft.com/office/drawing/2014/main" id="{F6E1196E-3189-E30B-9702-F23C2AB94344}"/>
              </a:ext>
            </a:extLst>
          </p:cNvPr>
          <p:cNvSpPr txBox="1"/>
          <p:nvPr/>
        </p:nvSpPr>
        <p:spPr>
          <a:xfrm>
            <a:off x="4540157" y="5850579"/>
            <a:ext cx="3111686" cy="646331"/>
          </a:xfrm>
          <a:prstGeom prst="rect">
            <a:avLst/>
          </a:prstGeom>
          <a:noFill/>
        </p:spPr>
        <p:txBody>
          <a:bodyPr wrap="none" rtlCol="0">
            <a:spAutoFit/>
          </a:bodyPr>
          <a:lstStyle/>
          <a:p>
            <a:pPr algn="ctr"/>
            <a:r>
              <a:rPr lang="en-US" dirty="0"/>
              <a:t>Published in: 22</a:t>
            </a:r>
            <a:r>
              <a:rPr lang="en-US" baseline="30000" dirty="0"/>
              <a:t>nd</a:t>
            </a:r>
            <a:r>
              <a:rPr lang="en-US" dirty="0"/>
              <a:t> ACM SIGKDD</a:t>
            </a:r>
          </a:p>
          <a:p>
            <a:pPr algn="ctr"/>
            <a:r>
              <a:rPr lang="en-US" dirty="0"/>
              <a:t>Cited </a:t>
            </a:r>
            <a:r>
              <a:rPr lang="en-US" b="1" dirty="0"/>
              <a:t>8,345</a:t>
            </a:r>
            <a:r>
              <a:rPr lang="en-US" dirty="0"/>
              <a:t> times</a:t>
            </a:r>
          </a:p>
        </p:txBody>
      </p:sp>
      <p:sp>
        <p:nvSpPr>
          <p:cNvPr id="9" name="TextBox 8">
            <a:extLst>
              <a:ext uri="{FF2B5EF4-FFF2-40B4-BE49-F238E27FC236}">
                <a16:creationId xmlns:a16="http://schemas.microsoft.com/office/drawing/2014/main" id="{0AD81A43-6907-67DC-22A8-F8F1A8550E61}"/>
              </a:ext>
            </a:extLst>
          </p:cNvPr>
          <p:cNvSpPr txBox="1"/>
          <p:nvPr/>
        </p:nvSpPr>
        <p:spPr>
          <a:xfrm>
            <a:off x="838200" y="1265713"/>
            <a:ext cx="6096000" cy="369332"/>
          </a:xfrm>
          <a:prstGeom prst="rect">
            <a:avLst/>
          </a:prstGeom>
          <a:noFill/>
        </p:spPr>
        <p:txBody>
          <a:bodyPr wrap="square">
            <a:spAutoFit/>
          </a:bodyPr>
          <a:lstStyle/>
          <a:p>
            <a:r>
              <a:rPr lang="en-US" dirty="0"/>
              <a:t>Local Interpretable Model-Agnostic Explanations</a:t>
            </a:r>
          </a:p>
        </p:txBody>
      </p:sp>
      <p:sp>
        <p:nvSpPr>
          <p:cNvPr id="10" name="TextBox 9">
            <a:extLst>
              <a:ext uri="{FF2B5EF4-FFF2-40B4-BE49-F238E27FC236}">
                <a16:creationId xmlns:a16="http://schemas.microsoft.com/office/drawing/2014/main" id="{70256729-F207-8F10-9204-BA4F6816CC59}"/>
              </a:ext>
            </a:extLst>
          </p:cNvPr>
          <p:cNvSpPr txBox="1"/>
          <p:nvPr/>
        </p:nvSpPr>
        <p:spPr>
          <a:xfrm>
            <a:off x="838200" y="1662165"/>
            <a:ext cx="9431108" cy="1477328"/>
          </a:xfrm>
          <a:prstGeom prst="rect">
            <a:avLst/>
          </a:prstGeom>
          <a:noFill/>
        </p:spPr>
        <p:txBody>
          <a:bodyPr wrap="none" rtlCol="0">
            <a:spAutoFit/>
          </a:bodyPr>
          <a:lstStyle/>
          <a:p>
            <a:pPr marL="285750" indent="-285750">
              <a:buFont typeface="Arial" panose="020B0604020202020204" pitchFamily="34" charset="0"/>
              <a:buChar char="•"/>
            </a:pPr>
            <a:r>
              <a:rPr lang="en-US" dirty="0"/>
              <a:t>External tool for explaining any model</a:t>
            </a:r>
          </a:p>
          <a:p>
            <a:pPr marL="285750" indent="-285750">
              <a:buFont typeface="Arial" panose="020B0604020202020204" pitchFamily="34" charset="0"/>
              <a:buChar char="•"/>
            </a:pPr>
            <a:r>
              <a:rPr lang="en-US" dirty="0"/>
              <a:t>Works with tabular, image, text, graph data</a:t>
            </a:r>
          </a:p>
          <a:p>
            <a:pPr marL="285750" indent="-285750">
              <a:buFont typeface="Arial" panose="020B0604020202020204" pitchFamily="34" charset="0"/>
              <a:buChar char="•"/>
            </a:pPr>
            <a:r>
              <a:rPr lang="en-US" dirty="0"/>
              <a:t>Requires very high-level domain knowledge to validate the trustworthiness of models</a:t>
            </a:r>
          </a:p>
          <a:p>
            <a:pPr marL="285750" indent="-285750">
              <a:buFont typeface="Arial" panose="020B0604020202020204" pitchFamily="34" charset="0"/>
              <a:buChar char="•"/>
            </a:pPr>
            <a:r>
              <a:rPr lang="en-US" dirty="0"/>
              <a:t>If LIME tells </a:t>
            </a:r>
            <a:r>
              <a:rPr lang="en-US" dirty="0">
                <a:solidFill>
                  <a:srgbClr val="FF0000"/>
                </a:solidFill>
              </a:rPr>
              <a:t>‘sports increases the risk of stroke</a:t>
            </a:r>
            <a:r>
              <a:rPr lang="en-US" dirty="0"/>
              <a:t>’, there must be something wrong with the model</a:t>
            </a:r>
          </a:p>
          <a:p>
            <a:pPr marL="285750" indent="-285750">
              <a:buFont typeface="Arial" panose="020B0604020202020204" pitchFamily="34" charset="0"/>
              <a:buChar char="•"/>
            </a:pPr>
            <a:r>
              <a:rPr lang="en-US" dirty="0"/>
              <a:t>Explanations increases the acceptance of a predictive model  </a:t>
            </a:r>
          </a:p>
        </p:txBody>
      </p:sp>
    </p:spTree>
    <p:extLst>
      <p:ext uri="{BB962C8B-B14F-4D97-AF65-F5344CB8AC3E}">
        <p14:creationId xmlns:p14="http://schemas.microsoft.com/office/powerpoint/2010/main" val="3512096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7A50FAF-22D0-455E-D193-20EA4DA4BCDA}"/>
              </a:ext>
            </a:extLst>
          </p:cNvPr>
          <p:cNvSpPr>
            <a:spLocks noGrp="1"/>
          </p:cNvSpPr>
          <p:nvPr>
            <p:ph type="title"/>
          </p:nvPr>
        </p:nvSpPr>
        <p:spPr>
          <a:xfrm>
            <a:off x="838200" y="365125"/>
            <a:ext cx="10515600" cy="823595"/>
          </a:xfrm>
        </p:spPr>
        <p:txBody>
          <a:bodyPr>
            <a:normAutofit/>
          </a:bodyPr>
          <a:lstStyle/>
          <a:p>
            <a:r>
              <a:rPr lang="en-US" dirty="0"/>
              <a:t>Motivations</a:t>
            </a:r>
          </a:p>
        </p:txBody>
      </p:sp>
      <p:sp>
        <p:nvSpPr>
          <p:cNvPr id="7" name="TextBox 6">
            <a:extLst>
              <a:ext uri="{FF2B5EF4-FFF2-40B4-BE49-F238E27FC236}">
                <a16:creationId xmlns:a16="http://schemas.microsoft.com/office/drawing/2014/main" id="{E4C004C6-258A-9D9C-8750-40B63C29FFC4}"/>
              </a:ext>
            </a:extLst>
          </p:cNvPr>
          <p:cNvSpPr txBox="1"/>
          <p:nvPr/>
        </p:nvSpPr>
        <p:spPr>
          <a:xfrm>
            <a:off x="837615" y="1360668"/>
            <a:ext cx="3897092" cy="369332"/>
          </a:xfrm>
          <a:prstGeom prst="rect">
            <a:avLst/>
          </a:prstGeom>
          <a:noFill/>
        </p:spPr>
        <p:txBody>
          <a:bodyPr wrap="none" rtlCol="0">
            <a:spAutoFit/>
          </a:bodyPr>
          <a:lstStyle/>
          <a:p>
            <a:r>
              <a:rPr lang="en-US" dirty="0"/>
              <a:t>To what extent a model can be trusted?</a:t>
            </a:r>
          </a:p>
        </p:txBody>
      </p:sp>
      <p:sp>
        <p:nvSpPr>
          <p:cNvPr id="8" name="TextBox 7">
            <a:extLst>
              <a:ext uri="{FF2B5EF4-FFF2-40B4-BE49-F238E27FC236}">
                <a16:creationId xmlns:a16="http://schemas.microsoft.com/office/drawing/2014/main" id="{E3B1DEA7-EE39-B08F-6B27-ABB840CE0CA3}"/>
              </a:ext>
            </a:extLst>
          </p:cNvPr>
          <p:cNvSpPr txBox="1"/>
          <p:nvPr/>
        </p:nvSpPr>
        <p:spPr>
          <a:xfrm>
            <a:off x="3565044" y="4809175"/>
            <a:ext cx="5061322" cy="369332"/>
          </a:xfrm>
          <a:prstGeom prst="rect">
            <a:avLst/>
          </a:prstGeom>
          <a:noFill/>
        </p:spPr>
        <p:txBody>
          <a:bodyPr wrap="none" rtlCol="0">
            <a:spAutoFit/>
          </a:bodyPr>
          <a:lstStyle/>
          <a:p>
            <a:r>
              <a:rPr lang="en-US" dirty="0">
                <a:solidFill>
                  <a:srgbClr val="FF0000"/>
                </a:solidFill>
              </a:rPr>
              <a:t>Model is making the right prediction in a </a:t>
            </a:r>
            <a:r>
              <a:rPr lang="en-US" b="1" u="sng" dirty="0">
                <a:solidFill>
                  <a:srgbClr val="FF0000"/>
                </a:solidFill>
              </a:rPr>
              <a:t>wrong</a:t>
            </a:r>
            <a:r>
              <a:rPr lang="en-US" dirty="0">
                <a:solidFill>
                  <a:srgbClr val="FF0000"/>
                </a:solidFill>
              </a:rPr>
              <a:t> way</a:t>
            </a:r>
          </a:p>
        </p:txBody>
      </p:sp>
      <p:pic>
        <p:nvPicPr>
          <p:cNvPr id="10" name="Picture 9">
            <a:extLst>
              <a:ext uri="{FF2B5EF4-FFF2-40B4-BE49-F238E27FC236}">
                <a16:creationId xmlns:a16="http://schemas.microsoft.com/office/drawing/2014/main" id="{CE473840-C20A-35D9-CB47-CF574F53FA7A}"/>
              </a:ext>
            </a:extLst>
          </p:cNvPr>
          <p:cNvPicPr>
            <a:picLocks noChangeAspect="1"/>
          </p:cNvPicPr>
          <p:nvPr/>
        </p:nvPicPr>
        <p:blipFill>
          <a:blip r:embed="rId2"/>
          <a:stretch>
            <a:fillRect/>
          </a:stretch>
        </p:blipFill>
        <p:spPr>
          <a:xfrm>
            <a:off x="2072596" y="1730000"/>
            <a:ext cx="8046219" cy="3001467"/>
          </a:xfrm>
          <a:prstGeom prst="rect">
            <a:avLst/>
          </a:prstGeom>
        </p:spPr>
      </p:pic>
      <p:sp>
        <p:nvSpPr>
          <p:cNvPr id="11" name="TextBox 10">
            <a:extLst>
              <a:ext uri="{FF2B5EF4-FFF2-40B4-BE49-F238E27FC236}">
                <a16:creationId xmlns:a16="http://schemas.microsoft.com/office/drawing/2014/main" id="{7871F0CA-B1DD-94FB-8F0B-61B2A187E05A}"/>
              </a:ext>
            </a:extLst>
          </p:cNvPr>
          <p:cNvSpPr txBox="1"/>
          <p:nvPr/>
        </p:nvSpPr>
        <p:spPr>
          <a:xfrm>
            <a:off x="4946095" y="5178507"/>
            <a:ext cx="2299219" cy="369332"/>
          </a:xfrm>
          <a:prstGeom prst="rect">
            <a:avLst/>
          </a:prstGeom>
          <a:noFill/>
        </p:spPr>
        <p:txBody>
          <a:bodyPr wrap="none" rtlCol="0">
            <a:spAutoFit/>
          </a:bodyPr>
          <a:lstStyle/>
          <a:p>
            <a:r>
              <a:rPr lang="en-US" b="1" dirty="0">
                <a:solidFill>
                  <a:srgbClr val="C00000"/>
                </a:solidFill>
              </a:rPr>
              <a:t>NOT trustworthy </a:t>
            </a:r>
            <a:r>
              <a:rPr lang="en-US" dirty="0">
                <a:solidFill>
                  <a:srgbClr val="C00000"/>
                </a:solidFill>
              </a:rPr>
              <a:t>at all</a:t>
            </a:r>
          </a:p>
        </p:txBody>
      </p:sp>
      <p:sp>
        <p:nvSpPr>
          <p:cNvPr id="13" name="TextBox 12">
            <a:extLst>
              <a:ext uri="{FF2B5EF4-FFF2-40B4-BE49-F238E27FC236}">
                <a16:creationId xmlns:a16="http://schemas.microsoft.com/office/drawing/2014/main" id="{50BDFB57-339A-8464-E931-01A0EB3DCCE9}"/>
              </a:ext>
            </a:extLst>
          </p:cNvPr>
          <p:cNvSpPr txBox="1"/>
          <p:nvPr/>
        </p:nvSpPr>
        <p:spPr>
          <a:xfrm>
            <a:off x="838200" y="5646896"/>
            <a:ext cx="10515600" cy="923330"/>
          </a:xfrm>
          <a:prstGeom prst="rect">
            <a:avLst/>
          </a:prstGeom>
          <a:noFill/>
        </p:spPr>
        <p:txBody>
          <a:bodyPr wrap="square">
            <a:spAutoFit/>
          </a:bodyPr>
          <a:lstStyle/>
          <a:p>
            <a:r>
              <a:rPr lang="en-US" dirty="0"/>
              <a:t>A challenging example cited by Kaufman et al. [14] is one where the patient ID was found to be heavily correlated with the target class in the training and validation data. This issue would be incredibly challenging to identify just by observing the predictions and the raw data</a:t>
            </a:r>
          </a:p>
        </p:txBody>
      </p:sp>
    </p:spTree>
    <p:extLst>
      <p:ext uri="{BB962C8B-B14F-4D97-AF65-F5344CB8AC3E}">
        <p14:creationId xmlns:p14="http://schemas.microsoft.com/office/powerpoint/2010/main" val="2899510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C60B68A-92BE-AF66-FEB4-3942C05DEB75}"/>
              </a:ext>
            </a:extLst>
          </p:cNvPr>
          <p:cNvPicPr>
            <a:picLocks noGrp="1" noChangeAspect="1"/>
          </p:cNvPicPr>
          <p:nvPr>
            <p:ph idx="1"/>
          </p:nvPr>
        </p:nvPicPr>
        <p:blipFill>
          <a:blip r:embed="rId2"/>
          <a:stretch>
            <a:fillRect/>
          </a:stretch>
        </p:blipFill>
        <p:spPr>
          <a:xfrm>
            <a:off x="2039710" y="1188720"/>
            <a:ext cx="8112580" cy="4753262"/>
          </a:xfrm>
        </p:spPr>
      </p:pic>
      <p:sp>
        <p:nvSpPr>
          <p:cNvPr id="6" name="Title 1">
            <a:extLst>
              <a:ext uri="{FF2B5EF4-FFF2-40B4-BE49-F238E27FC236}">
                <a16:creationId xmlns:a16="http://schemas.microsoft.com/office/drawing/2014/main" id="{3D3BBFE8-0FB3-9406-E6EF-535C585B809E}"/>
              </a:ext>
            </a:extLst>
          </p:cNvPr>
          <p:cNvSpPr>
            <a:spLocks noGrp="1"/>
          </p:cNvSpPr>
          <p:nvPr>
            <p:ph type="title"/>
          </p:nvPr>
        </p:nvSpPr>
        <p:spPr>
          <a:xfrm>
            <a:off x="838200" y="365125"/>
            <a:ext cx="10515600" cy="823595"/>
          </a:xfrm>
        </p:spPr>
        <p:txBody>
          <a:bodyPr>
            <a:normAutofit/>
          </a:bodyPr>
          <a:lstStyle/>
          <a:p>
            <a:r>
              <a:rPr lang="en-US" dirty="0"/>
              <a:t>Motivations</a:t>
            </a:r>
          </a:p>
        </p:txBody>
      </p:sp>
      <p:sp>
        <p:nvSpPr>
          <p:cNvPr id="7" name="TextBox 6">
            <a:extLst>
              <a:ext uri="{FF2B5EF4-FFF2-40B4-BE49-F238E27FC236}">
                <a16:creationId xmlns:a16="http://schemas.microsoft.com/office/drawing/2014/main" id="{54315CA9-F624-7124-4AEA-4942D3EA7029}"/>
              </a:ext>
            </a:extLst>
          </p:cNvPr>
          <p:cNvSpPr txBox="1"/>
          <p:nvPr/>
        </p:nvSpPr>
        <p:spPr>
          <a:xfrm>
            <a:off x="3565339" y="5941982"/>
            <a:ext cx="4905830" cy="369332"/>
          </a:xfrm>
          <a:prstGeom prst="rect">
            <a:avLst/>
          </a:prstGeom>
          <a:noFill/>
        </p:spPr>
        <p:txBody>
          <a:bodyPr wrap="none" rtlCol="0">
            <a:spAutoFit/>
          </a:bodyPr>
          <a:lstStyle/>
          <a:p>
            <a:r>
              <a:rPr lang="en-US" dirty="0">
                <a:solidFill>
                  <a:srgbClr val="00B050"/>
                </a:solidFill>
              </a:rPr>
              <a:t>Model is making the right prediction in a </a:t>
            </a:r>
            <a:r>
              <a:rPr lang="en-US" b="1" u="sng" dirty="0">
                <a:solidFill>
                  <a:srgbClr val="00B050"/>
                </a:solidFill>
              </a:rPr>
              <a:t>right</a:t>
            </a:r>
            <a:r>
              <a:rPr lang="en-US" dirty="0">
                <a:solidFill>
                  <a:srgbClr val="00B050"/>
                </a:solidFill>
              </a:rPr>
              <a:t> way</a:t>
            </a:r>
          </a:p>
        </p:txBody>
      </p:sp>
      <p:sp>
        <p:nvSpPr>
          <p:cNvPr id="8" name="TextBox 7">
            <a:extLst>
              <a:ext uri="{FF2B5EF4-FFF2-40B4-BE49-F238E27FC236}">
                <a16:creationId xmlns:a16="http://schemas.microsoft.com/office/drawing/2014/main" id="{F7E0AF11-0454-0A85-8350-CEDB38CEB682}"/>
              </a:ext>
            </a:extLst>
          </p:cNvPr>
          <p:cNvSpPr txBox="1"/>
          <p:nvPr/>
        </p:nvSpPr>
        <p:spPr>
          <a:xfrm>
            <a:off x="837615" y="1360668"/>
            <a:ext cx="3897092" cy="369332"/>
          </a:xfrm>
          <a:prstGeom prst="rect">
            <a:avLst/>
          </a:prstGeom>
          <a:noFill/>
        </p:spPr>
        <p:txBody>
          <a:bodyPr wrap="none" rtlCol="0">
            <a:spAutoFit/>
          </a:bodyPr>
          <a:lstStyle/>
          <a:p>
            <a:r>
              <a:rPr lang="en-US" dirty="0"/>
              <a:t>To what extent a model can be trusted?</a:t>
            </a:r>
          </a:p>
        </p:txBody>
      </p:sp>
      <p:sp>
        <p:nvSpPr>
          <p:cNvPr id="9" name="TextBox 8">
            <a:extLst>
              <a:ext uri="{FF2B5EF4-FFF2-40B4-BE49-F238E27FC236}">
                <a16:creationId xmlns:a16="http://schemas.microsoft.com/office/drawing/2014/main" id="{ABF8CD7A-00F7-281C-83A0-447AD6EDECD5}"/>
              </a:ext>
            </a:extLst>
          </p:cNvPr>
          <p:cNvSpPr txBox="1"/>
          <p:nvPr/>
        </p:nvSpPr>
        <p:spPr>
          <a:xfrm>
            <a:off x="5439826" y="6280834"/>
            <a:ext cx="1343958" cy="369332"/>
          </a:xfrm>
          <a:prstGeom prst="rect">
            <a:avLst/>
          </a:prstGeom>
          <a:noFill/>
        </p:spPr>
        <p:txBody>
          <a:bodyPr wrap="none" rtlCol="0">
            <a:spAutoFit/>
          </a:bodyPr>
          <a:lstStyle/>
          <a:p>
            <a:r>
              <a:rPr lang="en-US" b="1" dirty="0">
                <a:solidFill>
                  <a:srgbClr val="00B050"/>
                </a:solidFill>
              </a:rPr>
              <a:t>Trustworthy</a:t>
            </a:r>
          </a:p>
        </p:txBody>
      </p:sp>
    </p:spTree>
    <p:extLst>
      <p:ext uri="{BB962C8B-B14F-4D97-AF65-F5344CB8AC3E}">
        <p14:creationId xmlns:p14="http://schemas.microsoft.com/office/powerpoint/2010/main" val="1461609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183617-54C0-53FC-9C0B-90DEEA3EA9D9}"/>
              </a:ext>
            </a:extLst>
          </p:cNvPr>
          <p:cNvSpPr>
            <a:spLocks noGrp="1"/>
          </p:cNvSpPr>
          <p:nvPr>
            <p:ph type="title"/>
          </p:nvPr>
        </p:nvSpPr>
        <p:spPr>
          <a:xfrm>
            <a:off x="838200" y="365125"/>
            <a:ext cx="10515600" cy="823595"/>
          </a:xfrm>
        </p:spPr>
        <p:txBody>
          <a:bodyPr>
            <a:normAutofit/>
          </a:bodyPr>
          <a:lstStyle/>
          <a:p>
            <a:r>
              <a:rPr lang="en-US" dirty="0"/>
              <a:t>Definition of “</a:t>
            </a:r>
            <a:r>
              <a:rPr lang="en-US" b="1" dirty="0"/>
              <a:t>Explaining a prediction</a:t>
            </a:r>
            <a:r>
              <a:rPr lang="en-US" dirty="0"/>
              <a:t>”</a:t>
            </a:r>
          </a:p>
        </p:txBody>
      </p:sp>
      <p:sp>
        <p:nvSpPr>
          <p:cNvPr id="6" name="TextBox 5">
            <a:extLst>
              <a:ext uri="{FF2B5EF4-FFF2-40B4-BE49-F238E27FC236}">
                <a16:creationId xmlns:a16="http://schemas.microsoft.com/office/drawing/2014/main" id="{E5689A66-F2DF-A44F-78F2-01427F2C1336}"/>
              </a:ext>
            </a:extLst>
          </p:cNvPr>
          <p:cNvSpPr txBox="1"/>
          <p:nvPr/>
        </p:nvSpPr>
        <p:spPr>
          <a:xfrm>
            <a:off x="1676400" y="1406436"/>
            <a:ext cx="8879840" cy="923330"/>
          </a:xfrm>
          <a:prstGeom prst="rect">
            <a:avLst/>
          </a:prstGeom>
          <a:noFill/>
        </p:spPr>
        <p:txBody>
          <a:bodyPr wrap="square">
            <a:spAutoFit/>
          </a:bodyPr>
          <a:lstStyle/>
          <a:p>
            <a:r>
              <a:rPr lang="en-US" dirty="0">
                <a:solidFill>
                  <a:srgbClr val="C00000"/>
                </a:solidFill>
              </a:rPr>
              <a:t>By “</a:t>
            </a:r>
            <a:r>
              <a:rPr lang="en-US" b="1" dirty="0">
                <a:solidFill>
                  <a:srgbClr val="C00000"/>
                </a:solidFill>
              </a:rPr>
              <a:t>explaining a prediction</a:t>
            </a:r>
            <a:r>
              <a:rPr lang="en-US" dirty="0">
                <a:solidFill>
                  <a:srgbClr val="C00000"/>
                </a:solidFill>
              </a:rPr>
              <a:t>”, we mean presenting any textual or visual artifacts that provide qualitative understanding of the relationship between the instance’s components (e.g. words in text, patches in an image) and the model’s prediction.</a:t>
            </a:r>
          </a:p>
        </p:txBody>
      </p:sp>
      <p:pic>
        <p:nvPicPr>
          <p:cNvPr id="8" name="Picture 7">
            <a:extLst>
              <a:ext uri="{FF2B5EF4-FFF2-40B4-BE49-F238E27FC236}">
                <a16:creationId xmlns:a16="http://schemas.microsoft.com/office/drawing/2014/main" id="{4273F89E-8EF4-4ADF-E3DF-4E58886E5B4A}"/>
              </a:ext>
            </a:extLst>
          </p:cNvPr>
          <p:cNvPicPr>
            <a:picLocks noChangeAspect="1"/>
          </p:cNvPicPr>
          <p:nvPr/>
        </p:nvPicPr>
        <p:blipFill>
          <a:blip r:embed="rId2"/>
          <a:stretch>
            <a:fillRect/>
          </a:stretch>
        </p:blipFill>
        <p:spPr>
          <a:xfrm>
            <a:off x="1076481" y="1257777"/>
            <a:ext cx="599919" cy="574040"/>
          </a:xfrm>
          <a:prstGeom prst="rect">
            <a:avLst/>
          </a:prstGeom>
        </p:spPr>
      </p:pic>
      <p:sp>
        <p:nvSpPr>
          <p:cNvPr id="9" name="Title 1">
            <a:extLst>
              <a:ext uri="{FF2B5EF4-FFF2-40B4-BE49-F238E27FC236}">
                <a16:creationId xmlns:a16="http://schemas.microsoft.com/office/drawing/2014/main" id="{3B9911A0-2A06-8172-383B-CFD50C8B88D0}"/>
              </a:ext>
            </a:extLst>
          </p:cNvPr>
          <p:cNvSpPr txBox="1">
            <a:spLocks/>
          </p:cNvSpPr>
          <p:nvPr/>
        </p:nvSpPr>
        <p:spPr>
          <a:xfrm>
            <a:off x="838200" y="2605405"/>
            <a:ext cx="10515600" cy="8235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Desired characteristics</a:t>
            </a:r>
          </a:p>
        </p:txBody>
      </p:sp>
      <p:sp>
        <p:nvSpPr>
          <p:cNvPr id="11" name="TextBox 10">
            <a:extLst>
              <a:ext uri="{FF2B5EF4-FFF2-40B4-BE49-F238E27FC236}">
                <a16:creationId xmlns:a16="http://schemas.microsoft.com/office/drawing/2014/main" id="{2002C7B8-2248-A8BC-9F20-8A93978C8045}"/>
              </a:ext>
            </a:extLst>
          </p:cNvPr>
          <p:cNvSpPr txBox="1"/>
          <p:nvPr/>
        </p:nvSpPr>
        <p:spPr>
          <a:xfrm>
            <a:off x="838200" y="3429000"/>
            <a:ext cx="10515600" cy="2585323"/>
          </a:xfrm>
          <a:prstGeom prst="rect">
            <a:avLst/>
          </a:prstGeom>
          <a:noFill/>
        </p:spPr>
        <p:txBody>
          <a:bodyPr wrap="square" rtlCol="0">
            <a:spAutoFit/>
          </a:bodyPr>
          <a:lstStyle/>
          <a:p>
            <a:pPr marL="342900" indent="-342900">
              <a:buAutoNum type="arabicPeriod"/>
            </a:pPr>
            <a:r>
              <a:rPr lang="en-US" dirty="0" err="1"/>
              <a:t>Iterpretability</a:t>
            </a:r>
            <a:r>
              <a:rPr lang="en-US" dirty="0"/>
              <a:t> must take into account human limitations. If hundreds or thousands of features significantly contribute to a prediction, it is not reasonable to expect users to comprehend why the prediction was made, even if they can inspect individual weights.</a:t>
            </a:r>
          </a:p>
          <a:p>
            <a:pPr marL="342900" indent="-342900">
              <a:buAutoNum type="arabicPeriod"/>
            </a:pPr>
            <a:r>
              <a:rPr lang="en-US" dirty="0"/>
              <a:t>Explanations should be easy to understand, not true for deep features</a:t>
            </a:r>
          </a:p>
          <a:p>
            <a:pPr marL="342900" indent="-342900">
              <a:buAutoNum type="arabicPeriod"/>
            </a:pPr>
            <a:r>
              <a:rPr lang="en-US" dirty="0"/>
              <a:t>For an explanation to be meaningful it must at least be locally faithful - i.e. it must correspond to how the model behaves in the vicinity of the instance being predicted. </a:t>
            </a:r>
          </a:p>
          <a:p>
            <a:pPr marL="342900" indent="-342900">
              <a:buAutoNum type="arabicPeriod"/>
            </a:pPr>
            <a:r>
              <a:rPr lang="en-US" dirty="0"/>
              <a:t>Explanations must be model agnostic</a:t>
            </a:r>
          </a:p>
          <a:p>
            <a:pPr marL="342900" indent="-342900">
              <a:buAutoNum type="arabicPeriod"/>
            </a:pPr>
            <a:r>
              <a:rPr lang="en-US" dirty="0"/>
              <a:t>Building upon the explanations for individual predictions, we select a few </a:t>
            </a:r>
          </a:p>
          <a:p>
            <a:r>
              <a:rPr lang="en-US" dirty="0"/>
              <a:t>       explanations to present to the user, such that they are representative of the model.</a:t>
            </a:r>
          </a:p>
        </p:txBody>
      </p:sp>
      <p:cxnSp>
        <p:nvCxnSpPr>
          <p:cNvPr id="13" name="Straight Connector 12">
            <a:extLst>
              <a:ext uri="{FF2B5EF4-FFF2-40B4-BE49-F238E27FC236}">
                <a16:creationId xmlns:a16="http://schemas.microsoft.com/office/drawing/2014/main" id="{1E354804-9D2A-6077-03C9-1D425264267E}"/>
              </a:ext>
            </a:extLst>
          </p:cNvPr>
          <p:cNvCxnSpPr>
            <a:cxnSpLocks/>
          </p:cNvCxnSpPr>
          <p:nvPr/>
        </p:nvCxnSpPr>
        <p:spPr>
          <a:xfrm flipH="1">
            <a:off x="10088880" y="5039360"/>
            <a:ext cx="254000" cy="78232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p14="http://schemas.microsoft.com/office/powerpoint/2010/main" xmlns:aink="http://schemas.microsoft.com/office/drawing/2016/ink">
        <mc:Choice Requires="p14 aink">
          <p:contentPart p14:bwMode="auto" r:id="rId3">
            <p14:nvContentPartPr>
              <p14:cNvPr id="15" name="Ink 14">
                <a:extLst>
                  <a:ext uri="{FF2B5EF4-FFF2-40B4-BE49-F238E27FC236}">
                    <a16:creationId xmlns:a16="http://schemas.microsoft.com/office/drawing/2014/main" id="{39141B2B-4C4F-49C6-14D1-0D555D18F6FF}"/>
                  </a:ext>
                </a:extLst>
              </p14:cNvPr>
              <p14:cNvContentPartPr/>
              <p14:nvPr/>
            </p14:nvContentPartPr>
            <p14:xfrm>
              <a:off x="8870840" y="4944280"/>
              <a:ext cx="3007440" cy="1896480"/>
            </p14:xfrm>
          </p:contentPart>
        </mc:Choice>
        <mc:Fallback xmlns="">
          <p:pic>
            <p:nvPicPr>
              <p:cNvPr id="15" name="Ink 14">
                <a:extLst>
                  <a:ext uri="{FF2B5EF4-FFF2-40B4-BE49-F238E27FC236}">
                    <a16:creationId xmlns:a16="http://schemas.microsoft.com/office/drawing/2014/main" id="{39141B2B-4C4F-49C6-14D1-0D555D18F6FF}"/>
                  </a:ext>
                </a:extLst>
              </p:cNvPr>
              <p:cNvPicPr/>
              <p:nvPr/>
            </p:nvPicPr>
            <p:blipFill>
              <a:blip r:embed="rId4"/>
              <a:stretch>
                <a:fillRect/>
              </a:stretch>
            </p:blipFill>
            <p:spPr>
              <a:xfrm>
                <a:off x="8866520" y="4917280"/>
                <a:ext cx="3016080" cy="1950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6" name="Ink 15">
                <a:extLst>
                  <a:ext uri="{FF2B5EF4-FFF2-40B4-BE49-F238E27FC236}">
                    <a16:creationId xmlns:a16="http://schemas.microsoft.com/office/drawing/2014/main" id="{2FD918F8-61A2-E750-578F-6CAA5C8F902E}"/>
                  </a:ext>
                </a:extLst>
              </p14:cNvPr>
              <p14:cNvContentPartPr/>
              <p14:nvPr/>
            </p14:nvContentPartPr>
            <p14:xfrm>
              <a:off x="8777240" y="5931400"/>
              <a:ext cx="1267920" cy="885960"/>
            </p14:xfrm>
          </p:contentPart>
        </mc:Choice>
        <mc:Fallback xmlns="">
          <p:pic>
            <p:nvPicPr>
              <p:cNvPr id="16" name="Ink 15">
                <a:extLst>
                  <a:ext uri="{FF2B5EF4-FFF2-40B4-BE49-F238E27FC236}">
                    <a16:creationId xmlns:a16="http://schemas.microsoft.com/office/drawing/2014/main" id="{2FD918F8-61A2-E750-578F-6CAA5C8F902E}"/>
                  </a:ext>
                </a:extLst>
              </p:cNvPr>
              <p:cNvPicPr/>
              <p:nvPr/>
            </p:nvPicPr>
            <p:blipFill>
              <a:blip r:embed="rId6"/>
              <a:stretch>
                <a:fillRect/>
              </a:stretch>
            </p:blipFill>
            <p:spPr>
              <a:xfrm>
                <a:off x="8768600" y="5922400"/>
                <a:ext cx="1285560" cy="903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 name="Ink 16">
                <a:extLst>
                  <a:ext uri="{FF2B5EF4-FFF2-40B4-BE49-F238E27FC236}">
                    <a16:creationId xmlns:a16="http://schemas.microsoft.com/office/drawing/2014/main" id="{CA0A7254-9F86-B8C5-29AD-8DEC700A9CD6}"/>
                  </a:ext>
                </a:extLst>
              </p14:cNvPr>
              <p14:cNvContentPartPr/>
              <p14:nvPr/>
            </p14:nvContentPartPr>
            <p14:xfrm>
              <a:off x="8867960" y="4807480"/>
              <a:ext cx="3083040" cy="2019600"/>
            </p14:xfrm>
          </p:contentPart>
        </mc:Choice>
        <mc:Fallback xmlns="">
          <p:pic>
            <p:nvPicPr>
              <p:cNvPr id="17" name="Ink 16">
                <a:extLst>
                  <a:ext uri="{FF2B5EF4-FFF2-40B4-BE49-F238E27FC236}">
                    <a16:creationId xmlns:a16="http://schemas.microsoft.com/office/drawing/2014/main" id="{CA0A7254-9F86-B8C5-29AD-8DEC700A9CD6}"/>
                  </a:ext>
                </a:extLst>
              </p:cNvPr>
              <p:cNvPicPr/>
              <p:nvPr/>
            </p:nvPicPr>
            <p:blipFill>
              <a:blip r:embed="rId8"/>
              <a:stretch>
                <a:fillRect/>
              </a:stretch>
            </p:blipFill>
            <p:spPr>
              <a:xfrm>
                <a:off x="8859320" y="4798480"/>
                <a:ext cx="3100680" cy="2037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8" name="Ink 17">
                <a:extLst>
                  <a:ext uri="{FF2B5EF4-FFF2-40B4-BE49-F238E27FC236}">
                    <a16:creationId xmlns:a16="http://schemas.microsoft.com/office/drawing/2014/main" id="{3213848C-9452-E399-75A2-13A417534635}"/>
                  </a:ext>
                </a:extLst>
              </p14:cNvPr>
              <p14:cNvContentPartPr/>
              <p14:nvPr/>
            </p14:nvContentPartPr>
            <p14:xfrm>
              <a:off x="8970920" y="4892800"/>
              <a:ext cx="2759760" cy="1945080"/>
            </p14:xfrm>
          </p:contentPart>
        </mc:Choice>
        <mc:Fallback xmlns="">
          <p:pic>
            <p:nvPicPr>
              <p:cNvPr id="18" name="Ink 17">
                <a:extLst>
                  <a:ext uri="{FF2B5EF4-FFF2-40B4-BE49-F238E27FC236}">
                    <a16:creationId xmlns:a16="http://schemas.microsoft.com/office/drawing/2014/main" id="{3213848C-9452-E399-75A2-13A417534635}"/>
                  </a:ext>
                </a:extLst>
              </p:cNvPr>
              <p:cNvPicPr/>
              <p:nvPr/>
            </p:nvPicPr>
            <p:blipFill>
              <a:blip r:embed="rId10"/>
              <a:stretch>
                <a:fillRect/>
              </a:stretch>
            </p:blipFill>
            <p:spPr>
              <a:xfrm>
                <a:off x="8962280" y="4883800"/>
                <a:ext cx="2777400" cy="1962720"/>
              </a:xfrm>
              <a:prstGeom prst="rect">
                <a:avLst/>
              </a:prstGeom>
            </p:spPr>
          </p:pic>
        </mc:Fallback>
      </mc:AlternateContent>
      <p:sp>
        <p:nvSpPr>
          <p:cNvPr id="20" name="Oval 19">
            <a:extLst>
              <a:ext uri="{FF2B5EF4-FFF2-40B4-BE49-F238E27FC236}">
                <a16:creationId xmlns:a16="http://schemas.microsoft.com/office/drawing/2014/main" id="{05D70062-4716-2D63-C2B6-94E64727F7CC}"/>
              </a:ext>
            </a:extLst>
          </p:cNvPr>
          <p:cNvSpPr/>
          <p:nvPr/>
        </p:nvSpPr>
        <p:spPr>
          <a:xfrm>
            <a:off x="10008800" y="5350640"/>
            <a:ext cx="72720" cy="85320"/>
          </a:xfrm>
          <a:prstGeom prst="ellipse">
            <a:avLst/>
          </a:prstGeom>
          <a:solidFill>
            <a:srgbClr val="BD2C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991F"/>
              </a:solidFill>
            </a:endParaRPr>
          </a:p>
        </p:txBody>
      </p:sp>
    </p:spTree>
    <p:extLst>
      <p:ext uri="{BB962C8B-B14F-4D97-AF65-F5344CB8AC3E}">
        <p14:creationId xmlns:p14="http://schemas.microsoft.com/office/powerpoint/2010/main" val="291129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40574E6-1A45-92A6-1E84-77392BD54406}"/>
              </a:ext>
            </a:extLst>
          </p:cNvPr>
          <p:cNvPicPr>
            <a:picLocks noGrp="1" noChangeAspect="1"/>
          </p:cNvPicPr>
          <p:nvPr>
            <p:ph idx="1"/>
          </p:nvPr>
        </p:nvPicPr>
        <p:blipFill>
          <a:blip r:embed="rId2"/>
          <a:stretch>
            <a:fillRect/>
          </a:stretch>
        </p:blipFill>
        <p:spPr>
          <a:xfrm>
            <a:off x="1098082" y="2333726"/>
            <a:ext cx="2857563" cy="3255044"/>
          </a:xfrm>
        </p:spPr>
      </p:pic>
      <p:pic>
        <p:nvPicPr>
          <p:cNvPr id="7" name="Picture 6">
            <a:extLst>
              <a:ext uri="{FF2B5EF4-FFF2-40B4-BE49-F238E27FC236}">
                <a16:creationId xmlns:a16="http://schemas.microsoft.com/office/drawing/2014/main" id="{C2C9BEA0-B646-3DAE-550E-95F84C1C656A}"/>
              </a:ext>
            </a:extLst>
          </p:cNvPr>
          <p:cNvPicPr>
            <a:picLocks noChangeAspect="1"/>
          </p:cNvPicPr>
          <p:nvPr/>
        </p:nvPicPr>
        <p:blipFill>
          <a:blip r:embed="rId3"/>
          <a:stretch>
            <a:fillRect/>
          </a:stretch>
        </p:blipFill>
        <p:spPr>
          <a:xfrm>
            <a:off x="4685106" y="2155173"/>
            <a:ext cx="2993918" cy="3474693"/>
          </a:xfrm>
          <a:prstGeom prst="rect">
            <a:avLst/>
          </a:prstGeom>
        </p:spPr>
      </p:pic>
      <p:sp>
        <p:nvSpPr>
          <p:cNvPr id="10" name="Title 1">
            <a:extLst>
              <a:ext uri="{FF2B5EF4-FFF2-40B4-BE49-F238E27FC236}">
                <a16:creationId xmlns:a16="http://schemas.microsoft.com/office/drawing/2014/main" id="{2A3D9F52-666A-3E7C-6181-112666E1D471}"/>
              </a:ext>
            </a:extLst>
          </p:cNvPr>
          <p:cNvSpPr>
            <a:spLocks noGrp="1"/>
          </p:cNvSpPr>
          <p:nvPr>
            <p:ph type="title"/>
          </p:nvPr>
        </p:nvSpPr>
        <p:spPr>
          <a:xfrm>
            <a:off x="838200" y="365125"/>
            <a:ext cx="10515600" cy="823595"/>
          </a:xfrm>
        </p:spPr>
        <p:txBody>
          <a:bodyPr>
            <a:normAutofit/>
          </a:bodyPr>
          <a:lstStyle/>
          <a:p>
            <a:r>
              <a:rPr lang="en-US" dirty="0"/>
              <a:t>Digging deep</a:t>
            </a:r>
          </a:p>
        </p:txBody>
      </p:sp>
      <p:pic>
        <p:nvPicPr>
          <p:cNvPr id="11" name="Picture 10">
            <a:extLst>
              <a:ext uri="{FF2B5EF4-FFF2-40B4-BE49-F238E27FC236}">
                <a16:creationId xmlns:a16="http://schemas.microsoft.com/office/drawing/2014/main" id="{5F495F27-4DB0-D0C6-A15B-4ADB45C6E78A}"/>
              </a:ext>
            </a:extLst>
          </p:cNvPr>
          <p:cNvPicPr>
            <a:picLocks noChangeAspect="1"/>
          </p:cNvPicPr>
          <p:nvPr/>
        </p:nvPicPr>
        <p:blipFill>
          <a:blip r:embed="rId3"/>
          <a:stretch>
            <a:fillRect/>
          </a:stretch>
        </p:blipFill>
        <p:spPr>
          <a:xfrm>
            <a:off x="8577301" y="2151243"/>
            <a:ext cx="2993918" cy="3474693"/>
          </a:xfrm>
          <a:prstGeom prst="rect">
            <a:avLst/>
          </a:prstGeom>
        </p:spPr>
      </p:pic>
      <p:sp>
        <p:nvSpPr>
          <p:cNvPr id="12" name="Oval 11">
            <a:extLst>
              <a:ext uri="{FF2B5EF4-FFF2-40B4-BE49-F238E27FC236}">
                <a16:creationId xmlns:a16="http://schemas.microsoft.com/office/drawing/2014/main" id="{046BC9FE-DB10-D34A-B785-65BC208E79AA}"/>
              </a:ext>
            </a:extLst>
          </p:cNvPr>
          <p:cNvSpPr/>
          <p:nvPr/>
        </p:nvSpPr>
        <p:spPr>
          <a:xfrm>
            <a:off x="10634369" y="3631336"/>
            <a:ext cx="117889" cy="1174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iangle 12">
            <a:extLst>
              <a:ext uri="{FF2B5EF4-FFF2-40B4-BE49-F238E27FC236}">
                <a16:creationId xmlns:a16="http://schemas.microsoft.com/office/drawing/2014/main" id="{D56429B7-709A-D688-A051-4FFA4150ABA6}"/>
              </a:ext>
            </a:extLst>
          </p:cNvPr>
          <p:cNvSpPr/>
          <p:nvPr/>
        </p:nvSpPr>
        <p:spPr>
          <a:xfrm rot="5400000">
            <a:off x="4082160" y="3369161"/>
            <a:ext cx="476430" cy="282832"/>
          </a:xfrm>
          <a:prstGeom prst="triangl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iangle 13">
            <a:extLst>
              <a:ext uri="{FF2B5EF4-FFF2-40B4-BE49-F238E27FC236}">
                <a16:creationId xmlns:a16="http://schemas.microsoft.com/office/drawing/2014/main" id="{5A7117B9-26EA-33A9-C728-15BADED989AC}"/>
              </a:ext>
            </a:extLst>
          </p:cNvPr>
          <p:cNvSpPr/>
          <p:nvPr/>
        </p:nvSpPr>
        <p:spPr>
          <a:xfrm rot="5400000">
            <a:off x="7897543" y="3322425"/>
            <a:ext cx="476430" cy="282832"/>
          </a:xfrm>
          <a:prstGeom prst="triangl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782C6BA-7424-E366-A129-E0729990CA65}"/>
              </a:ext>
            </a:extLst>
          </p:cNvPr>
          <p:cNvSpPr txBox="1"/>
          <p:nvPr/>
        </p:nvSpPr>
        <p:spPr>
          <a:xfrm>
            <a:off x="437116" y="2112746"/>
            <a:ext cx="875304" cy="307777"/>
          </a:xfrm>
          <a:prstGeom prst="rect">
            <a:avLst/>
          </a:prstGeom>
          <a:noFill/>
        </p:spPr>
        <p:txBody>
          <a:bodyPr wrap="none" rtlCol="0">
            <a:spAutoFit/>
          </a:bodyPr>
          <a:lstStyle/>
          <a:p>
            <a:r>
              <a:rPr lang="en-US" sz="1400" dirty="0">
                <a:solidFill>
                  <a:schemeClr val="tx1">
                    <a:lumMod val="65000"/>
                    <a:lumOff val="35000"/>
                  </a:schemeClr>
                </a:solidFill>
              </a:rPr>
              <a:t>Feature 1</a:t>
            </a:r>
          </a:p>
        </p:txBody>
      </p:sp>
      <p:sp>
        <p:nvSpPr>
          <p:cNvPr id="16" name="TextBox 15">
            <a:extLst>
              <a:ext uri="{FF2B5EF4-FFF2-40B4-BE49-F238E27FC236}">
                <a16:creationId xmlns:a16="http://schemas.microsoft.com/office/drawing/2014/main" id="{F54E47F1-A6B2-6FA2-31F0-CE04F2663607}"/>
              </a:ext>
            </a:extLst>
          </p:cNvPr>
          <p:cNvSpPr txBox="1"/>
          <p:nvPr/>
        </p:nvSpPr>
        <p:spPr>
          <a:xfrm>
            <a:off x="4069556" y="2112745"/>
            <a:ext cx="875304" cy="307777"/>
          </a:xfrm>
          <a:prstGeom prst="rect">
            <a:avLst/>
          </a:prstGeom>
          <a:noFill/>
        </p:spPr>
        <p:txBody>
          <a:bodyPr wrap="none" rtlCol="0">
            <a:spAutoFit/>
          </a:bodyPr>
          <a:lstStyle/>
          <a:p>
            <a:r>
              <a:rPr lang="en-US" sz="1400" dirty="0">
                <a:solidFill>
                  <a:schemeClr val="tx1">
                    <a:lumMod val="65000"/>
                    <a:lumOff val="35000"/>
                  </a:schemeClr>
                </a:solidFill>
              </a:rPr>
              <a:t>Feature 1</a:t>
            </a:r>
          </a:p>
        </p:txBody>
      </p:sp>
      <p:sp>
        <p:nvSpPr>
          <p:cNvPr id="17" name="TextBox 16">
            <a:extLst>
              <a:ext uri="{FF2B5EF4-FFF2-40B4-BE49-F238E27FC236}">
                <a16:creationId xmlns:a16="http://schemas.microsoft.com/office/drawing/2014/main" id="{41642F90-7CA3-4EAE-C0F8-0A3EC6E08E24}"/>
              </a:ext>
            </a:extLst>
          </p:cNvPr>
          <p:cNvSpPr txBox="1"/>
          <p:nvPr/>
        </p:nvSpPr>
        <p:spPr>
          <a:xfrm>
            <a:off x="7970833" y="2112744"/>
            <a:ext cx="875304" cy="307777"/>
          </a:xfrm>
          <a:prstGeom prst="rect">
            <a:avLst/>
          </a:prstGeom>
          <a:noFill/>
        </p:spPr>
        <p:txBody>
          <a:bodyPr wrap="none" rtlCol="0">
            <a:spAutoFit/>
          </a:bodyPr>
          <a:lstStyle/>
          <a:p>
            <a:r>
              <a:rPr lang="en-US" sz="1400" dirty="0">
                <a:solidFill>
                  <a:schemeClr val="tx1">
                    <a:lumMod val="65000"/>
                    <a:lumOff val="35000"/>
                  </a:schemeClr>
                </a:solidFill>
              </a:rPr>
              <a:t>Feature 1</a:t>
            </a:r>
          </a:p>
        </p:txBody>
      </p:sp>
    </p:spTree>
    <p:extLst>
      <p:ext uri="{BB962C8B-B14F-4D97-AF65-F5344CB8AC3E}">
        <p14:creationId xmlns:p14="http://schemas.microsoft.com/office/powerpoint/2010/main" val="368650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A3D9F52-666A-3E7C-6181-112666E1D471}"/>
              </a:ext>
            </a:extLst>
          </p:cNvPr>
          <p:cNvSpPr>
            <a:spLocks noGrp="1"/>
          </p:cNvSpPr>
          <p:nvPr>
            <p:ph type="title"/>
          </p:nvPr>
        </p:nvSpPr>
        <p:spPr>
          <a:xfrm>
            <a:off x="838200" y="365125"/>
            <a:ext cx="10515600" cy="823595"/>
          </a:xfrm>
        </p:spPr>
        <p:txBody>
          <a:bodyPr>
            <a:normAutofit/>
          </a:bodyPr>
          <a:lstStyle/>
          <a:p>
            <a:r>
              <a:rPr lang="en-US" dirty="0"/>
              <a:t>Digging deep</a:t>
            </a:r>
          </a:p>
        </p:txBody>
      </p:sp>
      <p:pic>
        <p:nvPicPr>
          <p:cNvPr id="11" name="Picture 10">
            <a:extLst>
              <a:ext uri="{FF2B5EF4-FFF2-40B4-BE49-F238E27FC236}">
                <a16:creationId xmlns:a16="http://schemas.microsoft.com/office/drawing/2014/main" id="{5F495F27-4DB0-D0C6-A15B-4ADB45C6E78A}"/>
              </a:ext>
            </a:extLst>
          </p:cNvPr>
          <p:cNvPicPr>
            <a:picLocks noChangeAspect="1"/>
          </p:cNvPicPr>
          <p:nvPr/>
        </p:nvPicPr>
        <p:blipFill>
          <a:blip r:embed="rId2"/>
          <a:stretch>
            <a:fillRect/>
          </a:stretch>
        </p:blipFill>
        <p:spPr>
          <a:xfrm>
            <a:off x="1550532" y="2123312"/>
            <a:ext cx="2993918" cy="3474693"/>
          </a:xfrm>
          <a:prstGeom prst="rect">
            <a:avLst/>
          </a:prstGeom>
        </p:spPr>
      </p:pic>
      <p:sp>
        <p:nvSpPr>
          <p:cNvPr id="12" name="Oval 11">
            <a:extLst>
              <a:ext uri="{FF2B5EF4-FFF2-40B4-BE49-F238E27FC236}">
                <a16:creationId xmlns:a16="http://schemas.microsoft.com/office/drawing/2014/main" id="{046BC9FE-DB10-D34A-B785-65BC208E79AA}"/>
              </a:ext>
            </a:extLst>
          </p:cNvPr>
          <p:cNvSpPr/>
          <p:nvPr/>
        </p:nvSpPr>
        <p:spPr>
          <a:xfrm>
            <a:off x="3607600" y="3603405"/>
            <a:ext cx="117889" cy="1174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C42F6E7-B437-5CCF-6AF5-AA24E66BB32D}"/>
              </a:ext>
            </a:extLst>
          </p:cNvPr>
          <p:cNvSpPr/>
          <p:nvPr/>
        </p:nvSpPr>
        <p:spPr>
          <a:xfrm>
            <a:off x="3373339" y="3280227"/>
            <a:ext cx="658662" cy="8034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C0C9CBE-152B-423D-8143-130CFCE003A2}"/>
              </a:ext>
            </a:extLst>
          </p:cNvPr>
          <p:cNvSpPr txBox="1"/>
          <p:nvPr/>
        </p:nvSpPr>
        <p:spPr>
          <a:xfrm>
            <a:off x="838200" y="2310155"/>
            <a:ext cx="875304" cy="307777"/>
          </a:xfrm>
          <a:prstGeom prst="rect">
            <a:avLst/>
          </a:prstGeom>
          <a:noFill/>
        </p:spPr>
        <p:txBody>
          <a:bodyPr wrap="none" rtlCol="0">
            <a:spAutoFit/>
          </a:bodyPr>
          <a:lstStyle/>
          <a:p>
            <a:r>
              <a:rPr lang="en-US" sz="1400" dirty="0">
                <a:solidFill>
                  <a:schemeClr val="tx1">
                    <a:lumMod val="65000"/>
                    <a:lumOff val="35000"/>
                  </a:schemeClr>
                </a:solidFill>
              </a:rPr>
              <a:t>Feature 1</a:t>
            </a:r>
          </a:p>
        </p:txBody>
      </p:sp>
      <p:sp>
        <p:nvSpPr>
          <p:cNvPr id="26" name="TextBox 25">
            <a:extLst>
              <a:ext uri="{FF2B5EF4-FFF2-40B4-BE49-F238E27FC236}">
                <a16:creationId xmlns:a16="http://schemas.microsoft.com/office/drawing/2014/main" id="{B01969A8-65CA-75BC-8238-E787A70168AC}"/>
              </a:ext>
            </a:extLst>
          </p:cNvPr>
          <p:cNvSpPr txBox="1"/>
          <p:nvPr/>
        </p:nvSpPr>
        <p:spPr>
          <a:xfrm>
            <a:off x="6914017" y="4742907"/>
            <a:ext cx="875304" cy="307777"/>
          </a:xfrm>
          <a:prstGeom prst="rect">
            <a:avLst/>
          </a:prstGeom>
          <a:noFill/>
        </p:spPr>
        <p:txBody>
          <a:bodyPr wrap="none" rtlCol="0">
            <a:spAutoFit/>
          </a:bodyPr>
          <a:lstStyle/>
          <a:p>
            <a:r>
              <a:rPr lang="en-US" sz="1400" dirty="0">
                <a:solidFill>
                  <a:schemeClr val="tx1">
                    <a:lumMod val="65000"/>
                    <a:lumOff val="35000"/>
                  </a:schemeClr>
                </a:solidFill>
              </a:rPr>
              <a:t>Feature 2</a:t>
            </a:r>
          </a:p>
        </p:txBody>
      </p:sp>
      <p:pic>
        <p:nvPicPr>
          <p:cNvPr id="36" name="Picture 35">
            <a:extLst>
              <a:ext uri="{FF2B5EF4-FFF2-40B4-BE49-F238E27FC236}">
                <a16:creationId xmlns:a16="http://schemas.microsoft.com/office/drawing/2014/main" id="{FAB733F2-8141-7555-FBDB-F0B468D33C20}"/>
              </a:ext>
            </a:extLst>
          </p:cNvPr>
          <p:cNvPicPr>
            <a:picLocks noChangeAspect="1"/>
          </p:cNvPicPr>
          <p:nvPr/>
        </p:nvPicPr>
        <p:blipFill>
          <a:blip r:embed="rId3"/>
          <a:stretch>
            <a:fillRect/>
          </a:stretch>
        </p:blipFill>
        <p:spPr>
          <a:xfrm>
            <a:off x="4544450" y="2195557"/>
            <a:ext cx="4965700" cy="3352800"/>
          </a:xfrm>
          <a:prstGeom prst="rect">
            <a:avLst/>
          </a:prstGeom>
        </p:spPr>
      </p:pic>
      <p:cxnSp>
        <p:nvCxnSpPr>
          <p:cNvPr id="37" name="Straight Connector 36">
            <a:extLst>
              <a:ext uri="{FF2B5EF4-FFF2-40B4-BE49-F238E27FC236}">
                <a16:creationId xmlns:a16="http://schemas.microsoft.com/office/drawing/2014/main" id="{6699BA87-20A1-C1BF-766D-DB0EB1B2D50C}"/>
              </a:ext>
            </a:extLst>
          </p:cNvPr>
          <p:cNvCxnSpPr>
            <a:cxnSpLocks/>
          </p:cNvCxnSpPr>
          <p:nvPr/>
        </p:nvCxnSpPr>
        <p:spPr>
          <a:xfrm flipV="1">
            <a:off x="4032001" y="2617932"/>
            <a:ext cx="1498502" cy="662295"/>
          </a:xfrm>
          <a:prstGeom prst="line">
            <a:avLst/>
          </a:prstGeom>
          <a:ln w="9525" cap="flat" cmpd="sng" algn="ctr">
            <a:solidFill>
              <a:srgbClr val="BD2C7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a:extLst>
              <a:ext uri="{FF2B5EF4-FFF2-40B4-BE49-F238E27FC236}">
                <a16:creationId xmlns:a16="http://schemas.microsoft.com/office/drawing/2014/main" id="{30294BB9-DA28-C3AB-8841-8E153AB87028}"/>
              </a:ext>
            </a:extLst>
          </p:cNvPr>
          <p:cNvCxnSpPr>
            <a:cxnSpLocks/>
          </p:cNvCxnSpPr>
          <p:nvPr/>
        </p:nvCxnSpPr>
        <p:spPr>
          <a:xfrm>
            <a:off x="4032001" y="4083639"/>
            <a:ext cx="1498502" cy="659268"/>
          </a:xfrm>
          <a:prstGeom prst="line">
            <a:avLst/>
          </a:prstGeom>
          <a:ln w="9525" cap="flat" cmpd="sng" algn="ctr">
            <a:solidFill>
              <a:srgbClr val="BD2C7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1" name="TextBox 40">
            <a:extLst>
              <a:ext uri="{FF2B5EF4-FFF2-40B4-BE49-F238E27FC236}">
                <a16:creationId xmlns:a16="http://schemas.microsoft.com/office/drawing/2014/main" id="{ED994273-AFD9-EFB4-27C8-EC150F012346}"/>
              </a:ext>
            </a:extLst>
          </p:cNvPr>
          <p:cNvSpPr txBox="1"/>
          <p:nvPr/>
        </p:nvSpPr>
        <p:spPr>
          <a:xfrm>
            <a:off x="8540253" y="3413084"/>
            <a:ext cx="1167307" cy="307777"/>
          </a:xfrm>
          <a:prstGeom prst="rect">
            <a:avLst/>
          </a:prstGeom>
          <a:noFill/>
        </p:spPr>
        <p:txBody>
          <a:bodyPr wrap="none" rtlCol="0">
            <a:spAutoFit/>
          </a:bodyPr>
          <a:lstStyle/>
          <a:p>
            <a:r>
              <a:rPr lang="en-US" sz="1400" b="1" dirty="0"/>
              <a:t>Linear Model</a:t>
            </a:r>
          </a:p>
        </p:txBody>
      </p:sp>
      <p:sp>
        <p:nvSpPr>
          <p:cNvPr id="42" name="TextBox 41">
            <a:extLst>
              <a:ext uri="{FF2B5EF4-FFF2-40B4-BE49-F238E27FC236}">
                <a16:creationId xmlns:a16="http://schemas.microsoft.com/office/drawing/2014/main" id="{1A722039-49B5-8E19-6956-90BE6D448F0C}"/>
              </a:ext>
            </a:extLst>
          </p:cNvPr>
          <p:cNvSpPr txBox="1"/>
          <p:nvPr/>
        </p:nvSpPr>
        <p:spPr>
          <a:xfrm>
            <a:off x="8540253" y="3684561"/>
            <a:ext cx="3124638" cy="307777"/>
          </a:xfrm>
          <a:prstGeom prst="rect">
            <a:avLst/>
          </a:prstGeom>
          <a:noFill/>
        </p:spPr>
        <p:txBody>
          <a:bodyPr wrap="none" rtlCol="0">
            <a:spAutoFit/>
          </a:bodyPr>
          <a:lstStyle/>
          <a:p>
            <a:r>
              <a:rPr lang="en-US" sz="1400" dirty="0"/>
              <a:t>Local approximation of the global model</a:t>
            </a:r>
          </a:p>
        </p:txBody>
      </p:sp>
    </p:spTree>
    <p:extLst>
      <p:ext uri="{BB962C8B-B14F-4D97-AF65-F5344CB8AC3E}">
        <p14:creationId xmlns:p14="http://schemas.microsoft.com/office/powerpoint/2010/main" val="3165629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5012</TotalTime>
  <Words>471</Words>
  <Application>Microsoft Macintosh PowerPoint</Application>
  <PresentationFormat>Widescreen</PresentationFormat>
  <Paragraphs>62</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Explainable AI</vt:lpstr>
      <vt:lpstr>Grad-CAM (2016)</vt:lpstr>
      <vt:lpstr>Characterizing decision boundaries in HD (2019)</vt:lpstr>
      <vt:lpstr>LIME (2016)</vt:lpstr>
      <vt:lpstr>Motivations</vt:lpstr>
      <vt:lpstr>Motivations</vt:lpstr>
      <vt:lpstr>Definition of “Explaining a prediction”</vt:lpstr>
      <vt:lpstr>Digging deep</vt:lpstr>
      <vt:lpstr>Digging deep</vt:lpstr>
      <vt:lpstr>Digging deep</vt:lpstr>
      <vt:lpstr>Digging deep</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Explainable AI</dc:title>
  <dc:creator>Asiful Arefeen (Student)</dc:creator>
  <cp:lastModifiedBy>Asiful Arefeen (Student)</cp:lastModifiedBy>
  <cp:revision>4</cp:revision>
  <dcterms:created xsi:type="dcterms:W3CDTF">2022-10-16T05:11:01Z</dcterms:created>
  <dcterms:modified xsi:type="dcterms:W3CDTF">2022-10-19T18:22:52Z</dcterms:modified>
</cp:coreProperties>
</file>